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0"/>
  </p:notesMasterIdLst>
  <p:sldIdLst>
    <p:sldId id="256" r:id="rId3"/>
    <p:sldId id="261" r:id="rId4"/>
    <p:sldId id="264" r:id="rId5"/>
    <p:sldId id="266" r:id="rId6"/>
    <p:sldId id="267" r:id="rId7"/>
    <p:sldId id="268" r:id="rId8"/>
    <p:sldId id="262" r:id="rId9"/>
  </p:sldIdLst>
  <p:sldSz cx="14255750" cy="10691813"/>
  <p:notesSz cx="14255750" cy="10691813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1432" y="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617696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 bwMode="auto">
          <a:xfrm>
            <a:off x="8075613" y="0"/>
            <a:ext cx="6176962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9456C23-067E-4C55-824B-7A80D6DE504B}" type="datetimeFigureOut">
              <a:rPr lang="fr-FR"/>
              <a:t>10/03/2026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722812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 bwMode="auto">
          <a:xfrm>
            <a:off x="1425575" y="5145088"/>
            <a:ext cx="114046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10155238"/>
            <a:ext cx="617696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8075613" y="10155238"/>
            <a:ext cx="6176962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1AF1082-74D5-4E66-96ED-2B5C25942411}" type="slidenum">
              <a:rPr lang="fr-FR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722813" y="1336675"/>
            <a:ext cx="4810125" cy="3608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9907BD2-2D64-0FE7-950E-90AF44898688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722813" y="1336675"/>
            <a:ext cx="4810125" cy="3608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DAAF52F-7182-AC0F-AB5A-D047E2159032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70878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722813" y="1336675"/>
            <a:ext cx="4810125" cy="3608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DAAF52F-7182-AC0F-AB5A-D047E2159032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1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722813" y="1336675"/>
            <a:ext cx="4810125" cy="3608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DAAF52F-7182-AC0F-AB5A-D047E2159032}" type="slidenum">
              <a:rPr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8228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722813" y="1336675"/>
            <a:ext cx="4810125" cy="3608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DAAF52F-7182-AC0F-AB5A-D047E2159032}" type="slidenum">
              <a:rPr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7666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722813" y="1336675"/>
            <a:ext cx="4810125" cy="3608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DAAF52F-7182-AC0F-AB5A-D047E2159032}" type="slidenum">
              <a:rPr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9219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722813" y="1336675"/>
            <a:ext cx="4810125" cy="3608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9907BD2-2D64-0FE7-950E-90AF44898688}" type="slidenum">
              <a:rPr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8983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 bwMode="auto">
          <a:xfrm>
            <a:off x="712440" y="574056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 bwMode="auto"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 bwMode="auto">
          <a:xfrm>
            <a:off x="71244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 bwMode="auto">
          <a:xfrm>
            <a:off x="728676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 bwMode="auto">
          <a:xfrm>
            <a:off x="5050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 bwMode="auto">
          <a:xfrm>
            <a:off x="9388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 bwMode="auto">
          <a:xfrm>
            <a:off x="712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 bwMode="auto">
          <a:xfrm>
            <a:off x="5050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 bwMode="auto">
          <a:xfrm>
            <a:off x="9388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 bwMode="auto"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 bwMode="auto">
          <a:xfrm>
            <a:off x="728676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subTitle"/>
          </p:nvPr>
        </p:nvSpPr>
        <p:spPr bwMode="auto">
          <a:xfrm>
            <a:off x="712440" y="426240"/>
            <a:ext cx="12829680" cy="82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 bwMode="auto">
          <a:xfrm>
            <a:off x="728676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 bwMode="auto">
          <a:xfrm>
            <a:off x="71244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 bwMode="auto"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/>
          </p:nvPr>
        </p:nvSpPr>
        <p:spPr bwMode="auto"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/>
          </p:nvPr>
        </p:nvSpPr>
        <p:spPr bwMode="auto">
          <a:xfrm>
            <a:off x="728676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/>
          </p:nvPr>
        </p:nvSpPr>
        <p:spPr bwMode="auto"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/>
          </p:nvPr>
        </p:nvSpPr>
        <p:spPr bwMode="auto">
          <a:xfrm>
            <a:off x="712440" y="574056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/>
          </p:nvPr>
        </p:nvSpPr>
        <p:spPr bwMode="auto">
          <a:xfrm>
            <a:off x="712440" y="574056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 bwMode="auto"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/>
          </p:nvPr>
        </p:nvSpPr>
        <p:spPr bwMode="auto">
          <a:xfrm>
            <a:off x="71244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/>
          </p:nvPr>
        </p:nvSpPr>
        <p:spPr bwMode="auto">
          <a:xfrm>
            <a:off x="728676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/>
          </p:nvPr>
        </p:nvSpPr>
        <p:spPr bwMode="auto">
          <a:xfrm>
            <a:off x="5050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/>
          </p:nvPr>
        </p:nvSpPr>
        <p:spPr bwMode="auto">
          <a:xfrm>
            <a:off x="9388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/>
          </p:nvPr>
        </p:nvSpPr>
        <p:spPr bwMode="auto">
          <a:xfrm>
            <a:off x="712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6"/>
          <p:cNvSpPr>
            <a:spLocks noGrp="1"/>
          </p:cNvSpPr>
          <p:nvPr>
            <p:ph/>
          </p:nvPr>
        </p:nvSpPr>
        <p:spPr bwMode="auto">
          <a:xfrm>
            <a:off x="5050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7"/>
          <p:cNvSpPr>
            <a:spLocks noGrp="1"/>
          </p:cNvSpPr>
          <p:nvPr>
            <p:ph/>
          </p:nvPr>
        </p:nvSpPr>
        <p:spPr bwMode="auto">
          <a:xfrm>
            <a:off x="9388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 bwMode="auto">
          <a:xfrm>
            <a:off x="728676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 bwMode="auto">
          <a:xfrm>
            <a:off x="712440" y="426240"/>
            <a:ext cx="12829680" cy="82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 bwMode="auto">
          <a:xfrm>
            <a:off x="728676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 bwMode="auto">
          <a:xfrm>
            <a:off x="71244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 bwMode="auto"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 bwMode="auto">
          <a:xfrm>
            <a:off x="728676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 bwMode="auto"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 bwMode="auto"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 bwMode="auto">
          <a:xfrm>
            <a:off x="712440" y="574056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" name="Connecteur droit 6"/>
          <p:cNvSpPr/>
          <p:nvPr/>
        </p:nvSpPr>
        <p:spPr bwMode="auto">
          <a:xfrm>
            <a:off x="435600" y="9418680"/>
            <a:ext cx="13356720" cy="360"/>
          </a:xfrm>
          <a:prstGeom prst="line">
            <a:avLst/>
          </a:prstGeom>
          <a:ln w="254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48" name="Group 4"/>
          <p:cNvGrpSpPr/>
          <p:nvPr/>
        </p:nvGrpSpPr>
        <p:grpSpPr bwMode="auto">
          <a:xfrm>
            <a:off x="430920" y="9680400"/>
            <a:ext cx="2297880" cy="585360"/>
            <a:chOff x="430920" y="9680400"/>
            <a:chExt cx="2297880" cy="585360"/>
          </a:xfrm>
        </p:grpSpPr>
        <p:sp>
          <p:nvSpPr>
            <p:cNvPr id="2" name="Freeform 5"/>
            <p:cNvSpPr/>
            <p:nvPr/>
          </p:nvSpPr>
          <p:spPr bwMode="auto">
            <a:xfrm>
              <a:off x="430920" y="10020960"/>
              <a:ext cx="456120" cy="244800"/>
            </a:xfrm>
            <a:custGeom>
              <a:avLst/>
              <a:gdLst/>
              <a:ahLst/>
              <a:cxnLst/>
              <a:rect l="l" t="t" r="r" b="b"/>
              <a:pathLst>
                <a:path w="472" h="256" extrusionOk="0">
                  <a:moveTo>
                    <a:pt x="355" y="19"/>
                  </a:moveTo>
                  <a:cubicBezTo>
                    <a:pt x="355" y="0"/>
                    <a:pt x="355" y="0"/>
                    <a:pt x="355" y="0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472" y="19"/>
                    <a:pt x="472" y="19"/>
                    <a:pt x="472" y="19"/>
                  </a:cubicBezTo>
                  <a:cubicBezTo>
                    <a:pt x="472" y="152"/>
                    <a:pt x="369" y="256"/>
                    <a:pt x="236" y="256"/>
                  </a:cubicBezTo>
                  <a:cubicBezTo>
                    <a:pt x="103" y="256"/>
                    <a:pt x="0" y="152"/>
                    <a:pt x="0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91"/>
                    <a:pt x="167" y="144"/>
                    <a:pt x="236" y="144"/>
                  </a:cubicBezTo>
                  <a:cubicBezTo>
                    <a:pt x="305" y="144"/>
                    <a:pt x="355" y="91"/>
                    <a:pt x="355" y="19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" name="Freeform 6"/>
            <p:cNvSpPr/>
            <p:nvPr/>
          </p:nvSpPr>
          <p:spPr bwMode="auto">
            <a:xfrm>
              <a:off x="1068480" y="9693720"/>
              <a:ext cx="189000" cy="227520"/>
            </a:xfrm>
            <a:custGeom>
              <a:avLst/>
              <a:gdLst/>
              <a:ahLst/>
              <a:cxnLst/>
              <a:rect l="l" t="t" r="r" b="b"/>
              <a:pathLst>
                <a:path w="300" h="359" extrusionOk="0">
                  <a:moveTo>
                    <a:pt x="59" y="91"/>
                  </a:moveTo>
                  <a:lnTo>
                    <a:pt x="59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28" y="262"/>
                  </a:lnTo>
                  <a:lnTo>
                    <a:pt x="243" y="296"/>
                  </a:lnTo>
                  <a:lnTo>
                    <a:pt x="242" y="259"/>
                  </a:lnTo>
                  <a:lnTo>
                    <a:pt x="242" y="0"/>
                  </a:lnTo>
                  <a:lnTo>
                    <a:pt x="300" y="0"/>
                  </a:lnTo>
                  <a:lnTo>
                    <a:pt x="300" y="359"/>
                  </a:lnTo>
                  <a:lnTo>
                    <a:pt x="233" y="359"/>
                  </a:lnTo>
                  <a:lnTo>
                    <a:pt x="71" y="87"/>
                  </a:lnTo>
                  <a:lnTo>
                    <a:pt x="56" y="57"/>
                  </a:lnTo>
                  <a:lnTo>
                    <a:pt x="59" y="91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4" name="Freeform 7"/>
            <p:cNvSpPr/>
            <p:nvPr/>
          </p:nvSpPr>
          <p:spPr bwMode="auto">
            <a:xfrm>
              <a:off x="1302840" y="9744480"/>
              <a:ext cx="187200" cy="180719"/>
            </a:xfrm>
            <a:custGeom>
              <a:avLst/>
              <a:gdLst/>
              <a:ahLst/>
              <a:cxnLst/>
              <a:rect l="l" t="t" r="r" b="b"/>
              <a:pathLst>
                <a:path w="198" h="191" extrusionOk="0">
                  <a:moveTo>
                    <a:pt x="57" y="191"/>
                  </a:moveTo>
                  <a:cubicBezTo>
                    <a:pt x="39" y="191"/>
                    <a:pt x="25" y="187"/>
                    <a:pt x="15" y="178"/>
                  </a:cubicBezTo>
                  <a:cubicBezTo>
                    <a:pt x="5" y="170"/>
                    <a:pt x="0" y="159"/>
                    <a:pt x="0" y="145"/>
                  </a:cubicBezTo>
                  <a:cubicBezTo>
                    <a:pt x="0" y="134"/>
                    <a:pt x="2" y="126"/>
                    <a:pt x="6" y="119"/>
                  </a:cubicBezTo>
                  <a:cubicBezTo>
                    <a:pt x="10" y="113"/>
                    <a:pt x="16" y="107"/>
                    <a:pt x="23" y="103"/>
                  </a:cubicBezTo>
                  <a:cubicBezTo>
                    <a:pt x="29" y="99"/>
                    <a:pt x="37" y="95"/>
                    <a:pt x="47" y="93"/>
                  </a:cubicBezTo>
                  <a:cubicBezTo>
                    <a:pt x="56" y="90"/>
                    <a:pt x="69" y="87"/>
                    <a:pt x="84" y="83"/>
                  </a:cubicBezTo>
                  <a:cubicBezTo>
                    <a:pt x="101" y="80"/>
                    <a:pt x="112" y="76"/>
                    <a:pt x="119" y="73"/>
                  </a:cubicBezTo>
                  <a:cubicBezTo>
                    <a:pt x="125" y="69"/>
                    <a:pt x="128" y="64"/>
                    <a:pt x="128" y="57"/>
                  </a:cubicBezTo>
                  <a:cubicBezTo>
                    <a:pt x="128" y="50"/>
                    <a:pt x="126" y="45"/>
                    <a:pt x="120" y="39"/>
                  </a:cubicBezTo>
                  <a:cubicBezTo>
                    <a:pt x="114" y="34"/>
                    <a:pt x="105" y="32"/>
                    <a:pt x="91" y="32"/>
                  </a:cubicBezTo>
                  <a:cubicBezTo>
                    <a:pt x="77" y="32"/>
                    <a:pt x="67" y="35"/>
                    <a:pt x="58" y="42"/>
                  </a:cubicBezTo>
                  <a:cubicBezTo>
                    <a:pt x="50" y="48"/>
                    <a:pt x="44" y="57"/>
                    <a:pt x="40" y="69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11" y="39"/>
                    <a:pt x="23" y="24"/>
                    <a:pt x="39" y="15"/>
                  </a:cubicBezTo>
                  <a:cubicBezTo>
                    <a:pt x="54" y="5"/>
                    <a:pt x="72" y="0"/>
                    <a:pt x="92" y="0"/>
                  </a:cubicBezTo>
                  <a:cubicBezTo>
                    <a:pt x="115" y="0"/>
                    <a:pt x="133" y="6"/>
                    <a:pt x="146" y="17"/>
                  </a:cubicBezTo>
                  <a:cubicBezTo>
                    <a:pt x="160" y="28"/>
                    <a:pt x="166" y="44"/>
                    <a:pt x="166" y="66"/>
                  </a:cubicBezTo>
                  <a:cubicBezTo>
                    <a:pt x="166" y="135"/>
                    <a:pt x="166" y="135"/>
                    <a:pt x="166" y="135"/>
                  </a:cubicBezTo>
                  <a:cubicBezTo>
                    <a:pt x="166" y="145"/>
                    <a:pt x="168" y="151"/>
                    <a:pt x="171" y="155"/>
                  </a:cubicBezTo>
                  <a:cubicBezTo>
                    <a:pt x="174" y="158"/>
                    <a:pt x="179" y="160"/>
                    <a:pt x="185" y="160"/>
                  </a:cubicBezTo>
                  <a:cubicBezTo>
                    <a:pt x="187" y="160"/>
                    <a:pt x="190" y="159"/>
                    <a:pt x="192" y="159"/>
                  </a:cubicBezTo>
                  <a:cubicBezTo>
                    <a:pt x="194" y="159"/>
                    <a:pt x="196" y="158"/>
                    <a:pt x="198" y="157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5" y="185"/>
                    <a:pt x="191" y="187"/>
                    <a:pt x="186" y="188"/>
                  </a:cubicBezTo>
                  <a:cubicBezTo>
                    <a:pt x="181" y="190"/>
                    <a:pt x="176" y="190"/>
                    <a:pt x="170" y="190"/>
                  </a:cubicBezTo>
                  <a:cubicBezTo>
                    <a:pt x="156" y="190"/>
                    <a:pt x="145" y="187"/>
                    <a:pt x="139" y="179"/>
                  </a:cubicBezTo>
                  <a:cubicBezTo>
                    <a:pt x="132" y="172"/>
                    <a:pt x="129" y="160"/>
                    <a:pt x="129" y="143"/>
                  </a:cubicBezTo>
                  <a:cubicBezTo>
                    <a:pt x="123" y="158"/>
                    <a:pt x="114" y="170"/>
                    <a:pt x="101" y="178"/>
                  </a:cubicBezTo>
                  <a:cubicBezTo>
                    <a:pt x="88" y="187"/>
                    <a:pt x="74" y="191"/>
                    <a:pt x="57" y="191"/>
                  </a:cubicBezTo>
                  <a:close/>
                  <a:moveTo>
                    <a:pt x="72" y="161"/>
                  </a:moveTo>
                  <a:cubicBezTo>
                    <a:pt x="80" y="161"/>
                    <a:pt x="88" y="159"/>
                    <a:pt x="95" y="156"/>
                  </a:cubicBezTo>
                  <a:cubicBezTo>
                    <a:pt x="102" y="153"/>
                    <a:pt x="108" y="148"/>
                    <a:pt x="113" y="143"/>
                  </a:cubicBezTo>
                  <a:cubicBezTo>
                    <a:pt x="118" y="137"/>
                    <a:pt x="122" y="131"/>
                    <a:pt x="125" y="124"/>
                  </a:cubicBezTo>
                  <a:cubicBezTo>
                    <a:pt x="128" y="116"/>
                    <a:pt x="130" y="109"/>
                    <a:pt x="130" y="101"/>
                  </a:cubicBezTo>
                  <a:cubicBezTo>
                    <a:pt x="130" y="88"/>
                    <a:pt x="130" y="88"/>
                    <a:pt x="130" y="88"/>
                  </a:cubicBezTo>
                  <a:cubicBezTo>
                    <a:pt x="127" y="92"/>
                    <a:pt x="122" y="95"/>
                    <a:pt x="116" y="98"/>
                  </a:cubicBezTo>
                  <a:cubicBezTo>
                    <a:pt x="109" y="100"/>
                    <a:pt x="100" y="103"/>
                    <a:pt x="88" y="105"/>
                  </a:cubicBezTo>
                  <a:cubicBezTo>
                    <a:pt x="72" y="109"/>
                    <a:pt x="60" y="113"/>
                    <a:pt x="52" y="117"/>
                  </a:cubicBezTo>
                  <a:cubicBezTo>
                    <a:pt x="44" y="122"/>
                    <a:pt x="40" y="129"/>
                    <a:pt x="40" y="138"/>
                  </a:cubicBezTo>
                  <a:cubicBezTo>
                    <a:pt x="40" y="145"/>
                    <a:pt x="42" y="151"/>
                    <a:pt x="48" y="155"/>
                  </a:cubicBezTo>
                  <a:cubicBezTo>
                    <a:pt x="54" y="159"/>
                    <a:pt x="62" y="161"/>
                    <a:pt x="72" y="161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5" name="Freeform 8"/>
            <p:cNvSpPr/>
            <p:nvPr/>
          </p:nvSpPr>
          <p:spPr bwMode="auto">
            <a:xfrm>
              <a:off x="1523520" y="9744480"/>
              <a:ext cx="162360" cy="176760"/>
            </a:xfrm>
            <a:custGeom>
              <a:avLst/>
              <a:gdLst/>
              <a:ahLst/>
              <a:cxnLst/>
              <a:rect l="l" t="t" r="r" b="b"/>
              <a:pathLst>
                <a:path w="172" h="187" extrusionOk="0">
                  <a:moveTo>
                    <a:pt x="0" y="187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6" y="32"/>
                    <a:pt x="54" y="20"/>
                    <a:pt x="65" y="12"/>
                  </a:cubicBezTo>
                  <a:cubicBezTo>
                    <a:pt x="77" y="4"/>
                    <a:pt x="90" y="0"/>
                    <a:pt x="105" y="0"/>
                  </a:cubicBezTo>
                  <a:cubicBezTo>
                    <a:pt x="126" y="0"/>
                    <a:pt x="143" y="7"/>
                    <a:pt x="154" y="21"/>
                  </a:cubicBezTo>
                  <a:cubicBezTo>
                    <a:pt x="166" y="35"/>
                    <a:pt x="172" y="53"/>
                    <a:pt x="172" y="75"/>
                  </a:cubicBezTo>
                  <a:cubicBezTo>
                    <a:pt x="172" y="187"/>
                    <a:pt x="172" y="187"/>
                    <a:pt x="172" y="187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2" y="85"/>
                    <a:pt x="132" y="85"/>
                    <a:pt x="132" y="85"/>
                  </a:cubicBezTo>
                  <a:cubicBezTo>
                    <a:pt x="132" y="70"/>
                    <a:pt x="129" y="57"/>
                    <a:pt x="122" y="48"/>
                  </a:cubicBezTo>
                  <a:cubicBezTo>
                    <a:pt x="115" y="38"/>
                    <a:pt x="104" y="33"/>
                    <a:pt x="88" y="33"/>
                  </a:cubicBezTo>
                  <a:cubicBezTo>
                    <a:pt x="73" y="33"/>
                    <a:pt x="61" y="39"/>
                    <a:pt x="53" y="50"/>
                  </a:cubicBezTo>
                  <a:cubicBezTo>
                    <a:pt x="44" y="61"/>
                    <a:pt x="40" y="77"/>
                    <a:pt x="40" y="97"/>
                  </a:cubicBezTo>
                  <a:cubicBezTo>
                    <a:pt x="40" y="187"/>
                    <a:pt x="40" y="187"/>
                    <a:pt x="40" y="187"/>
                  </a:cubicBezTo>
                  <a:lnTo>
                    <a:pt x="0" y="187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6" name="Freeform 9"/>
            <p:cNvSpPr/>
            <p:nvPr/>
          </p:nvSpPr>
          <p:spPr bwMode="auto">
            <a:xfrm>
              <a:off x="1716840" y="9680400"/>
              <a:ext cx="121320" cy="244800"/>
            </a:xfrm>
            <a:custGeom>
              <a:avLst/>
              <a:gdLst/>
              <a:ahLst/>
              <a:cxnLst/>
              <a:rect l="l" t="t" r="r" b="b"/>
              <a:pathLst>
                <a:path w="131" h="256" extrusionOk="0">
                  <a:moveTo>
                    <a:pt x="131" y="216"/>
                  </a:moveTo>
                  <a:cubicBezTo>
                    <a:pt x="131" y="249"/>
                    <a:pt x="131" y="249"/>
                    <a:pt x="131" y="249"/>
                  </a:cubicBezTo>
                  <a:cubicBezTo>
                    <a:pt x="126" y="251"/>
                    <a:pt x="121" y="252"/>
                    <a:pt x="116" y="254"/>
                  </a:cubicBezTo>
                  <a:cubicBezTo>
                    <a:pt x="111" y="255"/>
                    <a:pt x="105" y="256"/>
                    <a:pt x="98" y="256"/>
                  </a:cubicBezTo>
                  <a:cubicBezTo>
                    <a:pt x="78" y="256"/>
                    <a:pt x="64" y="251"/>
                    <a:pt x="55" y="240"/>
                  </a:cubicBezTo>
                  <a:cubicBezTo>
                    <a:pt x="46" y="230"/>
                    <a:pt x="42" y="214"/>
                    <a:pt x="42" y="194"/>
                  </a:cubicBezTo>
                  <a:cubicBezTo>
                    <a:pt x="42" y="102"/>
                    <a:pt x="42" y="102"/>
                    <a:pt x="42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131" y="69"/>
                    <a:pt x="131" y="69"/>
                    <a:pt x="131" y="69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79" y="102"/>
                    <a:pt x="79" y="102"/>
                    <a:pt x="79" y="102"/>
                  </a:cubicBezTo>
                  <a:cubicBezTo>
                    <a:pt x="79" y="189"/>
                    <a:pt x="79" y="189"/>
                    <a:pt x="79" y="189"/>
                  </a:cubicBezTo>
                  <a:cubicBezTo>
                    <a:pt x="79" y="201"/>
                    <a:pt x="82" y="210"/>
                    <a:pt x="86" y="214"/>
                  </a:cubicBezTo>
                  <a:cubicBezTo>
                    <a:pt x="91" y="219"/>
                    <a:pt x="98" y="222"/>
                    <a:pt x="107" y="222"/>
                  </a:cubicBezTo>
                  <a:cubicBezTo>
                    <a:pt x="112" y="222"/>
                    <a:pt x="116" y="221"/>
                    <a:pt x="120" y="220"/>
                  </a:cubicBezTo>
                  <a:cubicBezTo>
                    <a:pt x="123" y="219"/>
                    <a:pt x="127" y="218"/>
                    <a:pt x="131" y="216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7" name="Freeform 10"/>
            <p:cNvSpPr/>
            <p:nvPr/>
          </p:nvSpPr>
          <p:spPr bwMode="auto">
            <a:xfrm>
              <a:off x="1865880" y="9744480"/>
              <a:ext cx="171360" cy="180719"/>
            </a:xfrm>
            <a:custGeom>
              <a:avLst/>
              <a:gdLst/>
              <a:ahLst/>
              <a:cxnLst/>
              <a:rect l="l" t="t" r="r" b="b"/>
              <a:pathLst>
                <a:path w="182" h="191" extrusionOk="0">
                  <a:moveTo>
                    <a:pt x="177" y="147"/>
                  </a:moveTo>
                  <a:cubicBezTo>
                    <a:pt x="170" y="159"/>
                    <a:pt x="159" y="170"/>
                    <a:pt x="146" y="178"/>
                  </a:cubicBezTo>
                  <a:cubicBezTo>
                    <a:pt x="132" y="187"/>
                    <a:pt x="116" y="191"/>
                    <a:pt x="95" y="191"/>
                  </a:cubicBezTo>
                  <a:cubicBezTo>
                    <a:pt x="80" y="191"/>
                    <a:pt x="66" y="188"/>
                    <a:pt x="54" y="184"/>
                  </a:cubicBezTo>
                  <a:cubicBezTo>
                    <a:pt x="42" y="179"/>
                    <a:pt x="32" y="172"/>
                    <a:pt x="24" y="164"/>
                  </a:cubicBezTo>
                  <a:cubicBezTo>
                    <a:pt x="16" y="156"/>
                    <a:pt x="10" y="146"/>
                    <a:pt x="6" y="134"/>
                  </a:cubicBezTo>
                  <a:cubicBezTo>
                    <a:pt x="2" y="122"/>
                    <a:pt x="0" y="110"/>
                    <a:pt x="0" y="97"/>
                  </a:cubicBezTo>
                  <a:cubicBezTo>
                    <a:pt x="0" y="84"/>
                    <a:pt x="2" y="71"/>
                    <a:pt x="6" y="60"/>
                  </a:cubicBezTo>
                  <a:cubicBezTo>
                    <a:pt x="11" y="48"/>
                    <a:pt x="17" y="37"/>
                    <a:pt x="25" y="29"/>
                  </a:cubicBezTo>
                  <a:cubicBezTo>
                    <a:pt x="33" y="20"/>
                    <a:pt x="43" y="13"/>
                    <a:pt x="54" y="8"/>
                  </a:cubicBezTo>
                  <a:cubicBezTo>
                    <a:pt x="66" y="3"/>
                    <a:pt x="79" y="0"/>
                    <a:pt x="94" y="0"/>
                  </a:cubicBezTo>
                  <a:cubicBezTo>
                    <a:pt x="109" y="0"/>
                    <a:pt x="122" y="3"/>
                    <a:pt x="133" y="8"/>
                  </a:cubicBezTo>
                  <a:cubicBezTo>
                    <a:pt x="144" y="13"/>
                    <a:pt x="153" y="19"/>
                    <a:pt x="160" y="28"/>
                  </a:cubicBezTo>
                  <a:cubicBezTo>
                    <a:pt x="167" y="36"/>
                    <a:pt x="173" y="46"/>
                    <a:pt x="176" y="57"/>
                  </a:cubicBezTo>
                  <a:cubicBezTo>
                    <a:pt x="180" y="68"/>
                    <a:pt x="182" y="80"/>
                    <a:pt x="182" y="93"/>
                  </a:cubicBezTo>
                  <a:cubicBezTo>
                    <a:pt x="182" y="106"/>
                    <a:pt x="182" y="106"/>
                    <a:pt x="182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40" y="122"/>
                    <a:pt x="46" y="135"/>
                    <a:pt x="55" y="144"/>
                  </a:cubicBezTo>
                  <a:cubicBezTo>
                    <a:pt x="64" y="153"/>
                    <a:pt x="78" y="158"/>
                    <a:pt x="95" y="158"/>
                  </a:cubicBezTo>
                  <a:cubicBezTo>
                    <a:pt x="107" y="158"/>
                    <a:pt x="117" y="155"/>
                    <a:pt x="125" y="150"/>
                  </a:cubicBezTo>
                  <a:cubicBezTo>
                    <a:pt x="132" y="145"/>
                    <a:pt x="139" y="138"/>
                    <a:pt x="144" y="128"/>
                  </a:cubicBezTo>
                  <a:lnTo>
                    <a:pt x="177" y="147"/>
                  </a:lnTo>
                  <a:close/>
                  <a:moveTo>
                    <a:pt x="94" y="33"/>
                  </a:moveTo>
                  <a:cubicBezTo>
                    <a:pt x="78" y="33"/>
                    <a:pt x="66" y="37"/>
                    <a:pt x="56" y="46"/>
                  </a:cubicBezTo>
                  <a:cubicBezTo>
                    <a:pt x="47" y="55"/>
                    <a:pt x="41" y="66"/>
                    <a:pt x="39" y="82"/>
                  </a:cubicBezTo>
                  <a:cubicBezTo>
                    <a:pt x="143" y="82"/>
                    <a:pt x="143" y="82"/>
                    <a:pt x="143" y="82"/>
                  </a:cubicBezTo>
                  <a:cubicBezTo>
                    <a:pt x="142" y="68"/>
                    <a:pt x="138" y="56"/>
                    <a:pt x="130" y="47"/>
                  </a:cubicBezTo>
                  <a:cubicBezTo>
                    <a:pt x="122" y="38"/>
                    <a:pt x="110" y="33"/>
                    <a:pt x="94" y="33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8" name="Freeform 11"/>
            <p:cNvSpPr/>
            <p:nvPr/>
          </p:nvSpPr>
          <p:spPr bwMode="auto">
            <a:xfrm>
              <a:off x="2067840" y="9744480"/>
              <a:ext cx="155160" cy="180719"/>
            </a:xfrm>
            <a:custGeom>
              <a:avLst/>
              <a:gdLst/>
              <a:ahLst/>
              <a:cxnLst/>
              <a:rect l="l" t="t" r="r" b="b"/>
              <a:pathLst>
                <a:path w="165" h="191" extrusionOk="0">
                  <a:moveTo>
                    <a:pt x="0" y="155"/>
                  </a:moveTo>
                  <a:cubicBezTo>
                    <a:pt x="28" y="127"/>
                    <a:pt x="28" y="127"/>
                    <a:pt x="28" y="127"/>
                  </a:cubicBezTo>
                  <a:cubicBezTo>
                    <a:pt x="36" y="138"/>
                    <a:pt x="44" y="145"/>
                    <a:pt x="54" y="150"/>
                  </a:cubicBezTo>
                  <a:cubicBezTo>
                    <a:pt x="64" y="155"/>
                    <a:pt x="76" y="158"/>
                    <a:pt x="89" y="158"/>
                  </a:cubicBezTo>
                  <a:cubicBezTo>
                    <a:pt x="102" y="158"/>
                    <a:pt x="112" y="155"/>
                    <a:pt x="117" y="150"/>
                  </a:cubicBezTo>
                  <a:cubicBezTo>
                    <a:pt x="123" y="145"/>
                    <a:pt x="126" y="139"/>
                    <a:pt x="126" y="132"/>
                  </a:cubicBezTo>
                  <a:cubicBezTo>
                    <a:pt x="126" y="128"/>
                    <a:pt x="124" y="124"/>
                    <a:pt x="121" y="121"/>
                  </a:cubicBezTo>
                  <a:cubicBezTo>
                    <a:pt x="118" y="118"/>
                    <a:pt x="113" y="116"/>
                    <a:pt x="108" y="114"/>
                  </a:cubicBezTo>
                  <a:cubicBezTo>
                    <a:pt x="102" y="113"/>
                    <a:pt x="95" y="111"/>
                    <a:pt x="88" y="110"/>
                  </a:cubicBezTo>
                  <a:cubicBezTo>
                    <a:pt x="80" y="109"/>
                    <a:pt x="72" y="107"/>
                    <a:pt x="64" y="106"/>
                  </a:cubicBezTo>
                  <a:cubicBezTo>
                    <a:pt x="48" y="104"/>
                    <a:pt x="34" y="99"/>
                    <a:pt x="23" y="92"/>
                  </a:cubicBezTo>
                  <a:cubicBezTo>
                    <a:pt x="12" y="85"/>
                    <a:pt x="6" y="73"/>
                    <a:pt x="6" y="57"/>
                  </a:cubicBezTo>
                  <a:cubicBezTo>
                    <a:pt x="6" y="41"/>
                    <a:pt x="13" y="27"/>
                    <a:pt x="26" y="16"/>
                  </a:cubicBezTo>
                  <a:cubicBezTo>
                    <a:pt x="39" y="5"/>
                    <a:pt x="56" y="0"/>
                    <a:pt x="79" y="0"/>
                  </a:cubicBezTo>
                  <a:cubicBezTo>
                    <a:pt x="98" y="0"/>
                    <a:pt x="114" y="3"/>
                    <a:pt x="128" y="9"/>
                  </a:cubicBezTo>
                  <a:cubicBezTo>
                    <a:pt x="142" y="15"/>
                    <a:pt x="154" y="24"/>
                    <a:pt x="165" y="37"/>
                  </a:cubicBezTo>
                  <a:cubicBezTo>
                    <a:pt x="134" y="63"/>
                    <a:pt x="134" y="63"/>
                    <a:pt x="134" y="63"/>
                  </a:cubicBezTo>
                  <a:cubicBezTo>
                    <a:pt x="127" y="53"/>
                    <a:pt x="119" y="46"/>
                    <a:pt x="110" y="41"/>
                  </a:cubicBezTo>
                  <a:cubicBezTo>
                    <a:pt x="101" y="36"/>
                    <a:pt x="90" y="33"/>
                    <a:pt x="77" y="33"/>
                  </a:cubicBezTo>
                  <a:cubicBezTo>
                    <a:pt x="64" y="33"/>
                    <a:pt x="55" y="35"/>
                    <a:pt x="50" y="40"/>
                  </a:cubicBezTo>
                  <a:cubicBezTo>
                    <a:pt x="44" y="45"/>
                    <a:pt x="41" y="51"/>
                    <a:pt x="41" y="57"/>
                  </a:cubicBezTo>
                  <a:cubicBezTo>
                    <a:pt x="41" y="66"/>
                    <a:pt x="46" y="71"/>
                    <a:pt x="56" y="74"/>
                  </a:cubicBezTo>
                  <a:cubicBezTo>
                    <a:pt x="66" y="77"/>
                    <a:pt x="78" y="80"/>
                    <a:pt x="94" y="82"/>
                  </a:cubicBezTo>
                  <a:cubicBezTo>
                    <a:pt x="103" y="83"/>
                    <a:pt x="111" y="85"/>
                    <a:pt x="119" y="87"/>
                  </a:cubicBezTo>
                  <a:cubicBezTo>
                    <a:pt x="128" y="89"/>
                    <a:pt x="135" y="92"/>
                    <a:pt x="141" y="95"/>
                  </a:cubicBezTo>
                  <a:cubicBezTo>
                    <a:pt x="147" y="99"/>
                    <a:pt x="152" y="104"/>
                    <a:pt x="156" y="110"/>
                  </a:cubicBezTo>
                  <a:cubicBezTo>
                    <a:pt x="160" y="116"/>
                    <a:pt x="162" y="123"/>
                    <a:pt x="162" y="132"/>
                  </a:cubicBezTo>
                  <a:cubicBezTo>
                    <a:pt x="162" y="149"/>
                    <a:pt x="155" y="163"/>
                    <a:pt x="142" y="175"/>
                  </a:cubicBezTo>
                  <a:cubicBezTo>
                    <a:pt x="129" y="186"/>
                    <a:pt x="111" y="191"/>
                    <a:pt x="88" y="191"/>
                  </a:cubicBezTo>
                  <a:cubicBezTo>
                    <a:pt x="68" y="191"/>
                    <a:pt x="50" y="188"/>
                    <a:pt x="35" y="181"/>
                  </a:cubicBezTo>
                  <a:cubicBezTo>
                    <a:pt x="20" y="175"/>
                    <a:pt x="8" y="166"/>
                    <a:pt x="0" y="155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" name="Freeform 12"/>
            <p:cNvSpPr/>
            <p:nvPr/>
          </p:nvSpPr>
          <p:spPr bwMode="auto">
            <a:xfrm>
              <a:off x="1066320" y="10020960"/>
              <a:ext cx="184680" cy="231480"/>
            </a:xfrm>
            <a:custGeom>
              <a:avLst/>
              <a:gdLst/>
              <a:ahLst/>
              <a:cxnLst/>
              <a:rect l="l" t="t" r="r" b="b"/>
              <a:pathLst>
                <a:path w="195" h="243" extrusionOk="0">
                  <a:moveTo>
                    <a:pt x="156" y="0"/>
                  </a:moveTo>
                  <a:cubicBezTo>
                    <a:pt x="195" y="0"/>
                    <a:pt x="195" y="0"/>
                    <a:pt x="195" y="0"/>
                  </a:cubicBezTo>
                  <a:cubicBezTo>
                    <a:pt x="195" y="140"/>
                    <a:pt x="195" y="140"/>
                    <a:pt x="195" y="140"/>
                  </a:cubicBezTo>
                  <a:cubicBezTo>
                    <a:pt x="195" y="157"/>
                    <a:pt x="193" y="172"/>
                    <a:pt x="188" y="185"/>
                  </a:cubicBezTo>
                  <a:cubicBezTo>
                    <a:pt x="184" y="198"/>
                    <a:pt x="177" y="209"/>
                    <a:pt x="168" y="218"/>
                  </a:cubicBezTo>
                  <a:cubicBezTo>
                    <a:pt x="160" y="226"/>
                    <a:pt x="150" y="232"/>
                    <a:pt x="137" y="237"/>
                  </a:cubicBezTo>
                  <a:cubicBezTo>
                    <a:pt x="125" y="241"/>
                    <a:pt x="112" y="243"/>
                    <a:pt x="97" y="243"/>
                  </a:cubicBezTo>
                  <a:cubicBezTo>
                    <a:pt x="66" y="243"/>
                    <a:pt x="42" y="235"/>
                    <a:pt x="25" y="218"/>
                  </a:cubicBezTo>
                  <a:cubicBezTo>
                    <a:pt x="9" y="201"/>
                    <a:pt x="0" y="175"/>
                    <a:pt x="0" y="1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0" y="137"/>
                    <a:pt x="40" y="137"/>
                    <a:pt x="40" y="137"/>
                  </a:cubicBezTo>
                  <a:cubicBezTo>
                    <a:pt x="40" y="160"/>
                    <a:pt x="45" y="177"/>
                    <a:pt x="54" y="189"/>
                  </a:cubicBezTo>
                  <a:cubicBezTo>
                    <a:pt x="63" y="200"/>
                    <a:pt x="78" y="206"/>
                    <a:pt x="97" y="206"/>
                  </a:cubicBezTo>
                  <a:cubicBezTo>
                    <a:pt x="118" y="206"/>
                    <a:pt x="133" y="200"/>
                    <a:pt x="142" y="189"/>
                  </a:cubicBezTo>
                  <a:cubicBezTo>
                    <a:pt x="151" y="177"/>
                    <a:pt x="156" y="160"/>
                    <a:pt x="156" y="137"/>
                  </a:cubicBezTo>
                  <a:lnTo>
                    <a:pt x="156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0" name="Freeform 13"/>
            <p:cNvSpPr/>
            <p:nvPr/>
          </p:nvSpPr>
          <p:spPr bwMode="auto">
            <a:xfrm>
              <a:off x="1304640" y="10073160"/>
              <a:ext cx="161640" cy="176760"/>
            </a:xfrm>
            <a:custGeom>
              <a:avLst/>
              <a:gdLst/>
              <a:ahLst/>
              <a:cxnLst/>
              <a:rect l="l" t="t" r="r" b="b"/>
              <a:pathLst>
                <a:path w="172" h="187" extrusionOk="0">
                  <a:moveTo>
                    <a:pt x="0" y="187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6" y="31"/>
                    <a:pt x="55" y="19"/>
                    <a:pt x="66" y="11"/>
                  </a:cubicBezTo>
                  <a:cubicBezTo>
                    <a:pt x="77" y="4"/>
                    <a:pt x="90" y="0"/>
                    <a:pt x="105" y="0"/>
                  </a:cubicBezTo>
                  <a:cubicBezTo>
                    <a:pt x="126" y="0"/>
                    <a:pt x="143" y="7"/>
                    <a:pt x="155" y="20"/>
                  </a:cubicBezTo>
                  <a:cubicBezTo>
                    <a:pt x="166" y="34"/>
                    <a:pt x="172" y="52"/>
                    <a:pt x="172" y="75"/>
                  </a:cubicBezTo>
                  <a:cubicBezTo>
                    <a:pt x="172" y="187"/>
                    <a:pt x="172" y="187"/>
                    <a:pt x="172" y="187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2" y="85"/>
                    <a:pt x="132" y="85"/>
                    <a:pt x="132" y="85"/>
                  </a:cubicBezTo>
                  <a:cubicBezTo>
                    <a:pt x="132" y="69"/>
                    <a:pt x="129" y="56"/>
                    <a:pt x="122" y="47"/>
                  </a:cubicBezTo>
                  <a:cubicBezTo>
                    <a:pt x="116" y="37"/>
                    <a:pt x="104" y="33"/>
                    <a:pt x="88" y="33"/>
                  </a:cubicBezTo>
                  <a:cubicBezTo>
                    <a:pt x="73" y="33"/>
                    <a:pt x="62" y="38"/>
                    <a:pt x="53" y="49"/>
                  </a:cubicBezTo>
                  <a:cubicBezTo>
                    <a:pt x="44" y="61"/>
                    <a:pt x="40" y="76"/>
                    <a:pt x="40" y="96"/>
                  </a:cubicBezTo>
                  <a:cubicBezTo>
                    <a:pt x="40" y="187"/>
                    <a:pt x="40" y="187"/>
                    <a:pt x="40" y="187"/>
                  </a:cubicBezTo>
                  <a:lnTo>
                    <a:pt x="0" y="187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1" name="Freeform 14"/>
            <p:cNvSpPr/>
            <p:nvPr/>
          </p:nvSpPr>
          <p:spPr bwMode="auto">
            <a:xfrm>
              <a:off x="1515600" y="9997200"/>
              <a:ext cx="44280" cy="251640"/>
            </a:xfrm>
            <a:custGeom>
              <a:avLst/>
              <a:gdLst/>
              <a:ahLst/>
              <a:cxnLst/>
              <a:rect l="l" t="t" r="r" b="b"/>
              <a:pathLst>
                <a:path w="52" h="264" extrusionOk="0">
                  <a:moveTo>
                    <a:pt x="0" y="27"/>
                  </a:moveTo>
                  <a:cubicBezTo>
                    <a:pt x="0" y="19"/>
                    <a:pt x="3" y="13"/>
                    <a:pt x="7" y="8"/>
                  </a:cubicBezTo>
                  <a:cubicBezTo>
                    <a:pt x="12" y="3"/>
                    <a:pt x="18" y="0"/>
                    <a:pt x="26" y="0"/>
                  </a:cubicBezTo>
                  <a:cubicBezTo>
                    <a:pt x="34" y="0"/>
                    <a:pt x="41" y="3"/>
                    <a:pt x="45" y="8"/>
                  </a:cubicBezTo>
                  <a:cubicBezTo>
                    <a:pt x="50" y="13"/>
                    <a:pt x="52" y="19"/>
                    <a:pt x="52" y="27"/>
                  </a:cubicBezTo>
                  <a:cubicBezTo>
                    <a:pt x="52" y="34"/>
                    <a:pt x="50" y="40"/>
                    <a:pt x="45" y="45"/>
                  </a:cubicBezTo>
                  <a:cubicBezTo>
                    <a:pt x="41" y="50"/>
                    <a:pt x="34" y="52"/>
                    <a:pt x="26" y="52"/>
                  </a:cubicBezTo>
                  <a:cubicBezTo>
                    <a:pt x="18" y="52"/>
                    <a:pt x="12" y="50"/>
                    <a:pt x="7" y="45"/>
                  </a:cubicBezTo>
                  <a:cubicBezTo>
                    <a:pt x="3" y="40"/>
                    <a:pt x="0" y="34"/>
                    <a:pt x="0" y="27"/>
                  </a:cubicBezTo>
                  <a:close/>
                  <a:moveTo>
                    <a:pt x="45" y="80"/>
                  </a:moveTo>
                  <a:cubicBezTo>
                    <a:pt x="45" y="264"/>
                    <a:pt x="45" y="264"/>
                    <a:pt x="45" y="264"/>
                  </a:cubicBezTo>
                  <a:cubicBezTo>
                    <a:pt x="5" y="264"/>
                    <a:pt x="5" y="264"/>
                    <a:pt x="5" y="264"/>
                  </a:cubicBezTo>
                  <a:cubicBezTo>
                    <a:pt x="5" y="80"/>
                    <a:pt x="5" y="80"/>
                    <a:pt x="5" y="80"/>
                  </a:cubicBezTo>
                  <a:lnTo>
                    <a:pt x="45" y="8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2" name="Freeform 15"/>
            <p:cNvSpPr/>
            <p:nvPr/>
          </p:nvSpPr>
          <p:spPr bwMode="auto">
            <a:xfrm>
              <a:off x="1588320" y="10075680"/>
              <a:ext cx="181440" cy="174240"/>
            </a:xfrm>
            <a:custGeom>
              <a:avLst/>
              <a:gdLst/>
              <a:ahLst/>
              <a:cxnLst/>
              <a:rect l="l" t="t" r="r" b="b"/>
              <a:pathLst>
                <a:path w="288" h="277" extrusionOk="0">
                  <a:moveTo>
                    <a:pt x="174" y="277"/>
                  </a:moveTo>
                  <a:lnTo>
                    <a:pt x="111" y="277"/>
                  </a:lnTo>
                  <a:lnTo>
                    <a:pt x="0" y="0"/>
                  </a:lnTo>
                  <a:lnTo>
                    <a:pt x="62" y="0"/>
                  </a:lnTo>
                  <a:lnTo>
                    <a:pt x="131" y="181"/>
                  </a:lnTo>
                  <a:lnTo>
                    <a:pt x="144" y="223"/>
                  </a:lnTo>
                  <a:lnTo>
                    <a:pt x="158" y="181"/>
                  </a:lnTo>
                  <a:lnTo>
                    <a:pt x="228" y="0"/>
                  </a:lnTo>
                  <a:lnTo>
                    <a:pt x="288" y="0"/>
                  </a:lnTo>
                  <a:lnTo>
                    <a:pt x="174" y="277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3" name="Freeform 16"/>
            <p:cNvSpPr/>
            <p:nvPr/>
          </p:nvSpPr>
          <p:spPr bwMode="auto">
            <a:xfrm>
              <a:off x="1789560" y="10073160"/>
              <a:ext cx="171360" cy="179280"/>
            </a:xfrm>
            <a:custGeom>
              <a:avLst/>
              <a:gdLst/>
              <a:ahLst/>
              <a:cxnLst/>
              <a:rect l="l" t="t" r="r" b="b"/>
              <a:pathLst>
                <a:path w="182" h="190" extrusionOk="0">
                  <a:moveTo>
                    <a:pt x="178" y="146"/>
                  </a:moveTo>
                  <a:cubicBezTo>
                    <a:pt x="170" y="159"/>
                    <a:pt x="159" y="169"/>
                    <a:pt x="146" y="178"/>
                  </a:cubicBezTo>
                  <a:cubicBezTo>
                    <a:pt x="133" y="186"/>
                    <a:pt x="116" y="190"/>
                    <a:pt x="96" y="190"/>
                  </a:cubicBezTo>
                  <a:cubicBezTo>
                    <a:pt x="80" y="190"/>
                    <a:pt x="66" y="188"/>
                    <a:pt x="54" y="183"/>
                  </a:cubicBezTo>
                  <a:cubicBezTo>
                    <a:pt x="42" y="178"/>
                    <a:pt x="32" y="172"/>
                    <a:pt x="24" y="163"/>
                  </a:cubicBezTo>
                  <a:cubicBezTo>
                    <a:pt x="16" y="155"/>
                    <a:pt x="10" y="145"/>
                    <a:pt x="6" y="133"/>
                  </a:cubicBezTo>
                  <a:cubicBezTo>
                    <a:pt x="2" y="122"/>
                    <a:pt x="0" y="109"/>
                    <a:pt x="0" y="96"/>
                  </a:cubicBezTo>
                  <a:cubicBezTo>
                    <a:pt x="0" y="83"/>
                    <a:pt x="2" y="71"/>
                    <a:pt x="7" y="59"/>
                  </a:cubicBezTo>
                  <a:cubicBezTo>
                    <a:pt x="11" y="47"/>
                    <a:pt x="17" y="37"/>
                    <a:pt x="25" y="28"/>
                  </a:cubicBezTo>
                  <a:cubicBezTo>
                    <a:pt x="33" y="19"/>
                    <a:pt x="43" y="12"/>
                    <a:pt x="55" y="7"/>
                  </a:cubicBezTo>
                  <a:cubicBezTo>
                    <a:pt x="66" y="2"/>
                    <a:pt x="80" y="0"/>
                    <a:pt x="94" y="0"/>
                  </a:cubicBezTo>
                  <a:cubicBezTo>
                    <a:pt x="109" y="0"/>
                    <a:pt x="122" y="2"/>
                    <a:pt x="133" y="7"/>
                  </a:cubicBezTo>
                  <a:cubicBezTo>
                    <a:pt x="144" y="12"/>
                    <a:pt x="153" y="19"/>
                    <a:pt x="161" y="27"/>
                  </a:cubicBezTo>
                  <a:cubicBezTo>
                    <a:pt x="168" y="35"/>
                    <a:pt x="173" y="45"/>
                    <a:pt x="177" y="56"/>
                  </a:cubicBezTo>
                  <a:cubicBezTo>
                    <a:pt x="180" y="68"/>
                    <a:pt x="182" y="80"/>
                    <a:pt x="182" y="92"/>
                  </a:cubicBezTo>
                  <a:cubicBezTo>
                    <a:pt x="182" y="106"/>
                    <a:pt x="182" y="106"/>
                    <a:pt x="182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40" y="122"/>
                    <a:pt x="46" y="134"/>
                    <a:pt x="55" y="143"/>
                  </a:cubicBezTo>
                  <a:cubicBezTo>
                    <a:pt x="65" y="152"/>
                    <a:pt x="78" y="157"/>
                    <a:pt x="95" y="157"/>
                  </a:cubicBezTo>
                  <a:cubicBezTo>
                    <a:pt x="107" y="157"/>
                    <a:pt x="117" y="155"/>
                    <a:pt x="125" y="149"/>
                  </a:cubicBezTo>
                  <a:cubicBezTo>
                    <a:pt x="132" y="144"/>
                    <a:pt x="139" y="137"/>
                    <a:pt x="144" y="128"/>
                  </a:cubicBezTo>
                  <a:lnTo>
                    <a:pt x="178" y="146"/>
                  </a:lnTo>
                  <a:close/>
                  <a:moveTo>
                    <a:pt x="94" y="32"/>
                  </a:moveTo>
                  <a:cubicBezTo>
                    <a:pt x="78" y="32"/>
                    <a:pt x="66" y="37"/>
                    <a:pt x="57" y="45"/>
                  </a:cubicBezTo>
                  <a:cubicBezTo>
                    <a:pt x="47" y="54"/>
                    <a:pt x="41" y="66"/>
                    <a:pt x="39" y="81"/>
                  </a:cubicBezTo>
                  <a:cubicBezTo>
                    <a:pt x="143" y="81"/>
                    <a:pt x="143" y="81"/>
                    <a:pt x="143" y="81"/>
                  </a:cubicBezTo>
                  <a:cubicBezTo>
                    <a:pt x="142" y="67"/>
                    <a:pt x="138" y="55"/>
                    <a:pt x="130" y="46"/>
                  </a:cubicBezTo>
                  <a:cubicBezTo>
                    <a:pt x="122" y="37"/>
                    <a:pt x="110" y="32"/>
                    <a:pt x="94" y="32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4" name="Freeform 17"/>
            <p:cNvSpPr/>
            <p:nvPr/>
          </p:nvSpPr>
          <p:spPr bwMode="auto">
            <a:xfrm>
              <a:off x="2004840" y="10073880"/>
              <a:ext cx="114120" cy="176040"/>
            </a:xfrm>
            <a:custGeom>
              <a:avLst/>
              <a:gdLst/>
              <a:ahLst/>
              <a:cxnLst/>
              <a:rect l="l" t="t" r="r" b="b"/>
              <a:pathLst>
                <a:path w="123" h="186" extrusionOk="0">
                  <a:moveTo>
                    <a:pt x="91" y="0"/>
                  </a:moveTo>
                  <a:cubicBezTo>
                    <a:pt x="98" y="0"/>
                    <a:pt x="103" y="0"/>
                    <a:pt x="109" y="2"/>
                  </a:cubicBezTo>
                  <a:cubicBezTo>
                    <a:pt x="114" y="3"/>
                    <a:pt x="118" y="5"/>
                    <a:pt x="123" y="7"/>
                  </a:cubicBezTo>
                  <a:cubicBezTo>
                    <a:pt x="111" y="43"/>
                    <a:pt x="111" y="43"/>
                    <a:pt x="111" y="43"/>
                  </a:cubicBezTo>
                  <a:cubicBezTo>
                    <a:pt x="107" y="40"/>
                    <a:pt x="102" y="38"/>
                    <a:pt x="97" y="37"/>
                  </a:cubicBezTo>
                  <a:cubicBezTo>
                    <a:pt x="92" y="36"/>
                    <a:pt x="86" y="35"/>
                    <a:pt x="80" y="35"/>
                  </a:cubicBezTo>
                  <a:cubicBezTo>
                    <a:pt x="69" y="35"/>
                    <a:pt x="59" y="40"/>
                    <a:pt x="52" y="49"/>
                  </a:cubicBezTo>
                  <a:cubicBezTo>
                    <a:pt x="44" y="59"/>
                    <a:pt x="40" y="73"/>
                    <a:pt x="40" y="93"/>
                  </a:cubicBezTo>
                  <a:cubicBezTo>
                    <a:pt x="40" y="186"/>
                    <a:pt x="40" y="186"/>
                    <a:pt x="40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0" y="2"/>
                    <a:pt x="40" y="2"/>
                    <a:pt x="40" y="2"/>
                  </a:cubicBezTo>
                  <a:cubicBezTo>
                    <a:pt x="40" y="46"/>
                    <a:pt x="40" y="46"/>
                    <a:pt x="40" y="46"/>
                  </a:cubicBezTo>
                  <a:cubicBezTo>
                    <a:pt x="44" y="31"/>
                    <a:pt x="50" y="19"/>
                    <a:pt x="58" y="11"/>
                  </a:cubicBezTo>
                  <a:cubicBezTo>
                    <a:pt x="67" y="3"/>
                    <a:pt x="77" y="0"/>
                    <a:pt x="91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5" name="Freeform 18"/>
            <p:cNvSpPr/>
            <p:nvPr/>
          </p:nvSpPr>
          <p:spPr bwMode="auto">
            <a:xfrm>
              <a:off x="2137680" y="10071720"/>
              <a:ext cx="155160" cy="181800"/>
            </a:xfrm>
            <a:custGeom>
              <a:avLst/>
              <a:gdLst/>
              <a:ahLst/>
              <a:cxnLst/>
              <a:rect l="l" t="t" r="r" b="b"/>
              <a:pathLst>
                <a:path w="165" h="192" extrusionOk="0">
                  <a:moveTo>
                    <a:pt x="0" y="155"/>
                  </a:moveTo>
                  <a:cubicBezTo>
                    <a:pt x="29" y="128"/>
                    <a:pt x="29" y="128"/>
                    <a:pt x="29" y="128"/>
                  </a:cubicBezTo>
                  <a:cubicBezTo>
                    <a:pt x="36" y="138"/>
                    <a:pt x="45" y="146"/>
                    <a:pt x="54" y="151"/>
                  </a:cubicBezTo>
                  <a:cubicBezTo>
                    <a:pt x="64" y="156"/>
                    <a:pt x="76" y="158"/>
                    <a:pt x="90" y="158"/>
                  </a:cubicBezTo>
                  <a:cubicBezTo>
                    <a:pt x="102" y="158"/>
                    <a:pt x="112" y="156"/>
                    <a:pt x="118" y="150"/>
                  </a:cubicBezTo>
                  <a:cubicBezTo>
                    <a:pt x="123" y="145"/>
                    <a:pt x="126" y="139"/>
                    <a:pt x="126" y="133"/>
                  </a:cubicBezTo>
                  <a:cubicBezTo>
                    <a:pt x="126" y="128"/>
                    <a:pt x="125" y="124"/>
                    <a:pt x="121" y="121"/>
                  </a:cubicBezTo>
                  <a:cubicBezTo>
                    <a:pt x="118" y="119"/>
                    <a:pt x="114" y="116"/>
                    <a:pt x="108" y="115"/>
                  </a:cubicBezTo>
                  <a:cubicBezTo>
                    <a:pt x="102" y="113"/>
                    <a:pt x="96" y="112"/>
                    <a:pt x="88" y="110"/>
                  </a:cubicBezTo>
                  <a:cubicBezTo>
                    <a:pt x="81" y="109"/>
                    <a:pt x="73" y="108"/>
                    <a:pt x="64" y="107"/>
                  </a:cubicBezTo>
                  <a:cubicBezTo>
                    <a:pt x="48" y="104"/>
                    <a:pt x="34" y="99"/>
                    <a:pt x="23" y="92"/>
                  </a:cubicBezTo>
                  <a:cubicBezTo>
                    <a:pt x="12" y="85"/>
                    <a:pt x="7" y="74"/>
                    <a:pt x="7" y="57"/>
                  </a:cubicBezTo>
                  <a:cubicBezTo>
                    <a:pt x="7" y="41"/>
                    <a:pt x="13" y="28"/>
                    <a:pt x="26" y="17"/>
                  </a:cubicBezTo>
                  <a:cubicBezTo>
                    <a:pt x="39" y="6"/>
                    <a:pt x="57" y="0"/>
                    <a:pt x="79" y="0"/>
                  </a:cubicBezTo>
                  <a:cubicBezTo>
                    <a:pt x="98" y="0"/>
                    <a:pt x="114" y="3"/>
                    <a:pt x="128" y="9"/>
                  </a:cubicBezTo>
                  <a:cubicBezTo>
                    <a:pt x="142" y="15"/>
                    <a:pt x="154" y="25"/>
                    <a:pt x="165" y="38"/>
                  </a:cubicBezTo>
                  <a:cubicBezTo>
                    <a:pt x="135" y="64"/>
                    <a:pt x="135" y="64"/>
                    <a:pt x="135" y="64"/>
                  </a:cubicBezTo>
                  <a:cubicBezTo>
                    <a:pt x="128" y="54"/>
                    <a:pt x="119" y="46"/>
                    <a:pt x="110" y="41"/>
                  </a:cubicBezTo>
                  <a:cubicBezTo>
                    <a:pt x="101" y="36"/>
                    <a:pt x="90" y="33"/>
                    <a:pt x="77" y="33"/>
                  </a:cubicBezTo>
                  <a:cubicBezTo>
                    <a:pt x="64" y="33"/>
                    <a:pt x="55" y="36"/>
                    <a:pt x="50" y="41"/>
                  </a:cubicBezTo>
                  <a:cubicBezTo>
                    <a:pt x="44" y="46"/>
                    <a:pt x="41" y="51"/>
                    <a:pt x="41" y="58"/>
                  </a:cubicBezTo>
                  <a:cubicBezTo>
                    <a:pt x="41" y="66"/>
                    <a:pt x="46" y="72"/>
                    <a:pt x="56" y="75"/>
                  </a:cubicBezTo>
                  <a:cubicBezTo>
                    <a:pt x="66" y="78"/>
                    <a:pt x="78" y="80"/>
                    <a:pt x="94" y="82"/>
                  </a:cubicBezTo>
                  <a:cubicBezTo>
                    <a:pt x="103" y="84"/>
                    <a:pt x="111" y="85"/>
                    <a:pt x="120" y="87"/>
                  </a:cubicBezTo>
                  <a:cubicBezTo>
                    <a:pt x="128" y="89"/>
                    <a:pt x="135" y="92"/>
                    <a:pt x="141" y="96"/>
                  </a:cubicBezTo>
                  <a:cubicBezTo>
                    <a:pt x="147" y="99"/>
                    <a:pt x="152" y="104"/>
                    <a:pt x="156" y="110"/>
                  </a:cubicBezTo>
                  <a:cubicBezTo>
                    <a:pt x="160" y="116"/>
                    <a:pt x="162" y="124"/>
                    <a:pt x="162" y="133"/>
                  </a:cubicBezTo>
                  <a:cubicBezTo>
                    <a:pt x="162" y="150"/>
                    <a:pt x="155" y="164"/>
                    <a:pt x="142" y="175"/>
                  </a:cubicBezTo>
                  <a:cubicBezTo>
                    <a:pt x="129" y="186"/>
                    <a:pt x="111" y="192"/>
                    <a:pt x="89" y="192"/>
                  </a:cubicBezTo>
                  <a:cubicBezTo>
                    <a:pt x="68" y="192"/>
                    <a:pt x="50" y="188"/>
                    <a:pt x="35" y="182"/>
                  </a:cubicBezTo>
                  <a:cubicBezTo>
                    <a:pt x="21" y="175"/>
                    <a:pt x="9" y="166"/>
                    <a:pt x="0" y="155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6" name="Freeform 19"/>
            <p:cNvSpPr/>
            <p:nvPr/>
          </p:nvSpPr>
          <p:spPr bwMode="auto">
            <a:xfrm>
              <a:off x="2331000" y="9997200"/>
              <a:ext cx="43560" cy="251640"/>
            </a:xfrm>
            <a:custGeom>
              <a:avLst/>
              <a:gdLst/>
              <a:ahLst/>
              <a:cxnLst/>
              <a:rect l="l" t="t" r="r" b="b"/>
              <a:pathLst>
                <a:path w="51" h="264" extrusionOk="0">
                  <a:moveTo>
                    <a:pt x="0" y="27"/>
                  </a:moveTo>
                  <a:cubicBezTo>
                    <a:pt x="0" y="19"/>
                    <a:pt x="2" y="13"/>
                    <a:pt x="6" y="8"/>
                  </a:cubicBezTo>
                  <a:cubicBezTo>
                    <a:pt x="11" y="3"/>
                    <a:pt x="17" y="0"/>
                    <a:pt x="25" y="0"/>
                  </a:cubicBezTo>
                  <a:cubicBezTo>
                    <a:pt x="34" y="0"/>
                    <a:pt x="40" y="3"/>
                    <a:pt x="44" y="8"/>
                  </a:cubicBezTo>
                  <a:cubicBezTo>
                    <a:pt x="49" y="13"/>
                    <a:pt x="51" y="19"/>
                    <a:pt x="51" y="27"/>
                  </a:cubicBezTo>
                  <a:cubicBezTo>
                    <a:pt x="51" y="34"/>
                    <a:pt x="49" y="40"/>
                    <a:pt x="44" y="45"/>
                  </a:cubicBezTo>
                  <a:cubicBezTo>
                    <a:pt x="40" y="50"/>
                    <a:pt x="34" y="52"/>
                    <a:pt x="25" y="52"/>
                  </a:cubicBezTo>
                  <a:cubicBezTo>
                    <a:pt x="17" y="52"/>
                    <a:pt x="11" y="50"/>
                    <a:pt x="6" y="45"/>
                  </a:cubicBezTo>
                  <a:cubicBezTo>
                    <a:pt x="2" y="40"/>
                    <a:pt x="0" y="34"/>
                    <a:pt x="0" y="27"/>
                  </a:cubicBezTo>
                  <a:close/>
                  <a:moveTo>
                    <a:pt x="44" y="80"/>
                  </a:moveTo>
                  <a:cubicBezTo>
                    <a:pt x="44" y="264"/>
                    <a:pt x="44" y="264"/>
                    <a:pt x="44" y="264"/>
                  </a:cubicBezTo>
                  <a:cubicBezTo>
                    <a:pt x="4" y="264"/>
                    <a:pt x="4" y="264"/>
                    <a:pt x="4" y="264"/>
                  </a:cubicBezTo>
                  <a:cubicBezTo>
                    <a:pt x="4" y="80"/>
                    <a:pt x="4" y="80"/>
                    <a:pt x="4" y="80"/>
                  </a:cubicBezTo>
                  <a:lnTo>
                    <a:pt x="44" y="8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7" name="Freeform 20"/>
            <p:cNvSpPr/>
            <p:nvPr/>
          </p:nvSpPr>
          <p:spPr bwMode="auto">
            <a:xfrm>
              <a:off x="2408760" y="10008360"/>
              <a:ext cx="121320" cy="244080"/>
            </a:xfrm>
            <a:custGeom>
              <a:avLst/>
              <a:gdLst/>
              <a:ahLst/>
              <a:cxnLst/>
              <a:rect l="l" t="t" r="r" b="b"/>
              <a:pathLst>
                <a:path w="131" h="256" extrusionOk="0">
                  <a:moveTo>
                    <a:pt x="131" y="217"/>
                  </a:moveTo>
                  <a:cubicBezTo>
                    <a:pt x="131" y="249"/>
                    <a:pt x="131" y="249"/>
                    <a:pt x="131" y="249"/>
                  </a:cubicBezTo>
                  <a:cubicBezTo>
                    <a:pt x="126" y="251"/>
                    <a:pt x="121" y="253"/>
                    <a:pt x="116" y="254"/>
                  </a:cubicBezTo>
                  <a:cubicBezTo>
                    <a:pt x="110" y="256"/>
                    <a:pt x="104" y="256"/>
                    <a:pt x="98" y="256"/>
                  </a:cubicBezTo>
                  <a:cubicBezTo>
                    <a:pt x="78" y="256"/>
                    <a:pt x="64" y="251"/>
                    <a:pt x="55" y="241"/>
                  </a:cubicBezTo>
                  <a:cubicBezTo>
                    <a:pt x="46" y="230"/>
                    <a:pt x="42" y="215"/>
                    <a:pt x="42" y="194"/>
                  </a:cubicBezTo>
                  <a:cubicBezTo>
                    <a:pt x="42" y="102"/>
                    <a:pt x="42" y="102"/>
                    <a:pt x="42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131" y="69"/>
                    <a:pt x="131" y="69"/>
                    <a:pt x="131" y="69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79" y="102"/>
                    <a:pt x="79" y="102"/>
                    <a:pt x="79" y="102"/>
                  </a:cubicBezTo>
                  <a:cubicBezTo>
                    <a:pt x="79" y="190"/>
                    <a:pt x="79" y="190"/>
                    <a:pt x="79" y="190"/>
                  </a:cubicBezTo>
                  <a:cubicBezTo>
                    <a:pt x="79" y="202"/>
                    <a:pt x="82" y="210"/>
                    <a:pt x="86" y="215"/>
                  </a:cubicBezTo>
                  <a:cubicBezTo>
                    <a:pt x="91" y="220"/>
                    <a:pt x="98" y="222"/>
                    <a:pt x="107" y="222"/>
                  </a:cubicBezTo>
                  <a:cubicBezTo>
                    <a:pt x="112" y="222"/>
                    <a:pt x="116" y="222"/>
                    <a:pt x="119" y="221"/>
                  </a:cubicBezTo>
                  <a:cubicBezTo>
                    <a:pt x="123" y="220"/>
                    <a:pt x="127" y="219"/>
                    <a:pt x="131" y="217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8" name="Freeform 21"/>
            <p:cNvSpPr/>
            <p:nvPr/>
          </p:nvSpPr>
          <p:spPr bwMode="auto">
            <a:xfrm>
              <a:off x="2557440" y="9986760"/>
              <a:ext cx="171360" cy="265680"/>
            </a:xfrm>
            <a:custGeom>
              <a:avLst/>
              <a:gdLst/>
              <a:ahLst/>
              <a:cxnLst/>
              <a:rect l="l" t="t" r="r" b="b"/>
              <a:pathLst>
                <a:path w="182" h="278" extrusionOk="0">
                  <a:moveTo>
                    <a:pt x="177" y="234"/>
                  </a:moveTo>
                  <a:cubicBezTo>
                    <a:pt x="170" y="247"/>
                    <a:pt x="159" y="257"/>
                    <a:pt x="146" y="266"/>
                  </a:cubicBezTo>
                  <a:cubicBezTo>
                    <a:pt x="132" y="274"/>
                    <a:pt x="116" y="278"/>
                    <a:pt x="95" y="278"/>
                  </a:cubicBezTo>
                  <a:cubicBezTo>
                    <a:pt x="79" y="278"/>
                    <a:pt x="66" y="276"/>
                    <a:pt x="54" y="271"/>
                  </a:cubicBezTo>
                  <a:cubicBezTo>
                    <a:pt x="42" y="266"/>
                    <a:pt x="32" y="260"/>
                    <a:pt x="24" y="251"/>
                  </a:cubicBezTo>
                  <a:cubicBezTo>
                    <a:pt x="16" y="243"/>
                    <a:pt x="10" y="233"/>
                    <a:pt x="6" y="221"/>
                  </a:cubicBezTo>
                  <a:cubicBezTo>
                    <a:pt x="2" y="210"/>
                    <a:pt x="0" y="197"/>
                    <a:pt x="0" y="184"/>
                  </a:cubicBezTo>
                  <a:cubicBezTo>
                    <a:pt x="0" y="171"/>
                    <a:pt x="2" y="159"/>
                    <a:pt x="6" y="147"/>
                  </a:cubicBezTo>
                  <a:cubicBezTo>
                    <a:pt x="11" y="135"/>
                    <a:pt x="17" y="125"/>
                    <a:pt x="25" y="116"/>
                  </a:cubicBezTo>
                  <a:cubicBezTo>
                    <a:pt x="33" y="107"/>
                    <a:pt x="43" y="100"/>
                    <a:pt x="54" y="95"/>
                  </a:cubicBezTo>
                  <a:cubicBezTo>
                    <a:pt x="66" y="90"/>
                    <a:pt x="79" y="88"/>
                    <a:pt x="94" y="88"/>
                  </a:cubicBezTo>
                  <a:cubicBezTo>
                    <a:pt x="109" y="88"/>
                    <a:pt x="122" y="90"/>
                    <a:pt x="133" y="95"/>
                  </a:cubicBezTo>
                  <a:cubicBezTo>
                    <a:pt x="144" y="100"/>
                    <a:pt x="153" y="107"/>
                    <a:pt x="160" y="115"/>
                  </a:cubicBezTo>
                  <a:cubicBezTo>
                    <a:pt x="167" y="123"/>
                    <a:pt x="173" y="133"/>
                    <a:pt x="176" y="144"/>
                  </a:cubicBezTo>
                  <a:cubicBezTo>
                    <a:pt x="180" y="156"/>
                    <a:pt x="182" y="168"/>
                    <a:pt x="182" y="180"/>
                  </a:cubicBezTo>
                  <a:cubicBezTo>
                    <a:pt x="182" y="194"/>
                    <a:pt x="182" y="194"/>
                    <a:pt x="182" y="194"/>
                  </a:cubicBezTo>
                  <a:cubicBezTo>
                    <a:pt x="38" y="194"/>
                    <a:pt x="38" y="194"/>
                    <a:pt x="38" y="194"/>
                  </a:cubicBezTo>
                  <a:cubicBezTo>
                    <a:pt x="40" y="210"/>
                    <a:pt x="45" y="222"/>
                    <a:pt x="55" y="231"/>
                  </a:cubicBezTo>
                  <a:cubicBezTo>
                    <a:pt x="64" y="240"/>
                    <a:pt x="77" y="245"/>
                    <a:pt x="95" y="245"/>
                  </a:cubicBezTo>
                  <a:cubicBezTo>
                    <a:pt x="107" y="245"/>
                    <a:pt x="117" y="243"/>
                    <a:pt x="124" y="237"/>
                  </a:cubicBezTo>
                  <a:cubicBezTo>
                    <a:pt x="132" y="232"/>
                    <a:pt x="139" y="225"/>
                    <a:pt x="144" y="216"/>
                  </a:cubicBezTo>
                  <a:lnTo>
                    <a:pt x="177" y="234"/>
                  </a:lnTo>
                  <a:close/>
                  <a:moveTo>
                    <a:pt x="94" y="120"/>
                  </a:moveTo>
                  <a:cubicBezTo>
                    <a:pt x="78" y="120"/>
                    <a:pt x="66" y="125"/>
                    <a:pt x="56" y="133"/>
                  </a:cubicBezTo>
                  <a:cubicBezTo>
                    <a:pt x="47" y="142"/>
                    <a:pt x="41" y="154"/>
                    <a:pt x="39" y="169"/>
                  </a:cubicBezTo>
                  <a:cubicBezTo>
                    <a:pt x="143" y="169"/>
                    <a:pt x="143" y="169"/>
                    <a:pt x="143" y="169"/>
                  </a:cubicBezTo>
                  <a:cubicBezTo>
                    <a:pt x="142" y="155"/>
                    <a:pt x="138" y="143"/>
                    <a:pt x="130" y="134"/>
                  </a:cubicBezTo>
                  <a:cubicBezTo>
                    <a:pt x="122" y="125"/>
                    <a:pt x="110" y="120"/>
                    <a:pt x="94" y="120"/>
                  </a:cubicBezTo>
                  <a:close/>
                  <a:moveTo>
                    <a:pt x="88" y="74"/>
                  </a:moveTo>
                  <a:cubicBezTo>
                    <a:pt x="73" y="59"/>
                    <a:pt x="73" y="59"/>
                    <a:pt x="73" y="5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47" y="18"/>
                    <a:pt x="147" y="18"/>
                    <a:pt x="147" y="18"/>
                  </a:cubicBezTo>
                  <a:lnTo>
                    <a:pt x="88" y="74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9" name="Freeform 22"/>
            <p:cNvSpPr/>
            <p:nvPr/>
          </p:nvSpPr>
          <p:spPr bwMode="auto">
            <a:xfrm>
              <a:off x="585000" y="9693720"/>
              <a:ext cx="302040" cy="228240"/>
            </a:xfrm>
            <a:custGeom>
              <a:avLst/>
              <a:gdLst/>
              <a:ahLst/>
              <a:cxnLst/>
              <a:rect l="l" t="t" r="r" b="b"/>
              <a:pathLst>
                <a:path w="473" h="360" extrusionOk="0">
                  <a:moveTo>
                    <a:pt x="473" y="360"/>
                  </a:moveTo>
                  <a:lnTo>
                    <a:pt x="473" y="0"/>
                  </a:lnTo>
                  <a:lnTo>
                    <a:pt x="308" y="0"/>
                  </a:lnTo>
                  <a:lnTo>
                    <a:pt x="308" y="244"/>
                  </a:lnTo>
                  <a:lnTo>
                    <a:pt x="184" y="0"/>
                  </a:lnTo>
                  <a:lnTo>
                    <a:pt x="0" y="0"/>
                  </a:lnTo>
                  <a:lnTo>
                    <a:pt x="186" y="360"/>
                  </a:lnTo>
                  <a:lnTo>
                    <a:pt x="473" y="36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20" name="Rectangle 23"/>
            <p:cNvSpPr/>
            <p:nvPr/>
          </p:nvSpPr>
          <p:spPr bwMode="auto">
            <a:xfrm>
              <a:off x="430920" y="9693720"/>
              <a:ext cx="106200" cy="228240"/>
            </a:xfrm>
            <a:prstGeom prst="rect">
              <a:avLst/>
            </a:pr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</p:grpSp>
      <p:sp>
        <p:nvSpPr>
          <p:cNvPr id="21" name="Rectangle 34"/>
          <p:cNvSpPr/>
          <p:nvPr/>
        </p:nvSpPr>
        <p:spPr bwMode="auto">
          <a:xfrm>
            <a:off x="0" y="-25200"/>
            <a:ext cx="14248800" cy="107355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onnecteur droit 35"/>
          <p:cNvSpPr/>
          <p:nvPr/>
        </p:nvSpPr>
        <p:spPr bwMode="auto">
          <a:xfrm>
            <a:off x="435600" y="9418680"/>
            <a:ext cx="13356720" cy="360"/>
          </a:xfrm>
          <a:prstGeom prst="line">
            <a:avLst/>
          </a:prstGeom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3" name="Picture 3" descr="C:\Users\deffrasnes-c\Desktop\1-OUTILS COM\OUTILS\Pattern\Pattern-filigrane-CMJN - Copie-02.png"/>
          <p:cNvPicPr/>
          <p:nvPr/>
        </p:nvPicPr>
        <p:blipFill>
          <a:blip r:embed="rId14"/>
          <a:stretch/>
        </p:blipFill>
        <p:spPr bwMode="auto">
          <a:xfrm rot="5400000">
            <a:off x="6790680" y="-6818400"/>
            <a:ext cx="653400" cy="14248800"/>
          </a:xfrm>
          <a:prstGeom prst="rect">
            <a:avLst/>
          </a:prstGeom>
          <a:ln w="0">
            <a:noFill/>
          </a:ln>
        </p:spPr>
      </p:pic>
      <p:sp>
        <p:nvSpPr>
          <p:cNvPr id="24" name="Connecteur droit 39"/>
          <p:cNvSpPr/>
          <p:nvPr/>
        </p:nvSpPr>
        <p:spPr bwMode="auto">
          <a:xfrm flipV="1">
            <a:off x="583200" y="2614320"/>
            <a:ext cx="360" cy="397692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grpSp>
        <p:nvGrpSpPr>
          <p:cNvPr id="25" name="Group 4"/>
          <p:cNvGrpSpPr/>
          <p:nvPr/>
        </p:nvGrpSpPr>
        <p:grpSpPr bwMode="auto">
          <a:xfrm>
            <a:off x="430920" y="9680400"/>
            <a:ext cx="2297880" cy="585360"/>
            <a:chOff x="430920" y="9680400"/>
            <a:chExt cx="2297880" cy="585360"/>
          </a:xfrm>
        </p:grpSpPr>
        <p:sp>
          <p:nvSpPr>
            <p:cNvPr id="26" name="Freeform 5"/>
            <p:cNvSpPr/>
            <p:nvPr/>
          </p:nvSpPr>
          <p:spPr bwMode="auto">
            <a:xfrm>
              <a:off x="430920" y="10020960"/>
              <a:ext cx="456120" cy="244800"/>
            </a:xfrm>
            <a:custGeom>
              <a:avLst/>
              <a:gdLst/>
              <a:ahLst/>
              <a:cxnLst/>
              <a:rect l="l" t="t" r="r" b="b"/>
              <a:pathLst>
                <a:path w="472" h="256" extrusionOk="0">
                  <a:moveTo>
                    <a:pt x="355" y="19"/>
                  </a:moveTo>
                  <a:cubicBezTo>
                    <a:pt x="355" y="0"/>
                    <a:pt x="355" y="0"/>
                    <a:pt x="355" y="0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472" y="19"/>
                    <a:pt x="472" y="19"/>
                    <a:pt x="472" y="19"/>
                  </a:cubicBezTo>
                  <a:cubicBezTo>
                    <a:pt x="472" y="152"/>
                    <a:pt x="369" y="256"/>
                    <a:pt x="236" y="256"/>
                  </a:cubicBezTo>
                  <a:cubicBezTo>
                    <a:pt x="103" y="256"/>
                    <a:pt x="0" y="152"/>
                    <a:pt x="0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91"/>
                    <a:pt x="167" y="144"/>
                    <a:pt x="236" y="144"/>
                  </a:cubicBezTo>
                  <a:cubicBezTo>
                    <a:pt x="305" y="144"/>
                    <a:pt x="355" y="91"/>
                    <a:pt x="355" y="19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27" name="Freeform 6"/>
            <p:cNvSpPr/>
            <p:nvPr/>
          </p:nvSpPr>
          <p:spPr bwMode="auto">
            <a:xfrm>
              <a:off x="1068480" y="9693720"/>
              <a:ext cx="189000" cy="227520"/>
            </a:xfrm>
            <a:custGeom>
              <a:avLst/>
              <a:gdLst/>
              <a:ahLst/>
              <a:cxnLst/>
              <a:rect l="l" t="t" r="r" b="b"/>
              <a:pathLst>
                <a:path w="300" h="359" extrusionOk="0">
                  <a:moveTo>
                    <a:pt x="59" y="91"/>
                  </a:moveTo>
                  <a:lnTo>
                    <a:pt x="59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28" y="262"/>
                  </a:lnTo>
                  <a:lnTo>
                    <a:pt x="243" y="296"/>
                  </a:lnTo>
                  <a:lnTo>
                    <a:pt x="242" y="259"/>
                  </a:lnTo>
                  <a:lnTo>
                    <a:pt x="242" y="0"/>
                  </a:lnTo>
                  <a:lnTo>
                    <a:pt x="300" y="0"/>
                  </a:lnTo>
                  <a:lnTo>
                    <a:pt x="300" y="359"/>
                  </a:lnTo>
                  <a:lnTo>
                    <a:pt x="233" y="359"/>
                  </a:lnTo>
                  <a:lnTo>
                    <a:pt x="71" y="87"/>
                  </a:lnTo>
                  <a:lnTo>
                    <a:pt x="56" y="57"/>
                  </a:lnTo>
                  <a:lnTo>
                    <a:pt x="59" y="91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28" name="Freeform 7"/>
            <p:cNvSpPr/>
            <p:nvPr/>
          </p:nvSpPr>
          <p:spPr bwMode="auto">
            <a:xfrm>
              <a:off x="1302840" y="9744480"/>
              <a:ext cx="187200" cy="180719"/>
            </a:xfrm>
            <a:custGeom>
              <a:avLst/>
              <a:gdLst/>
              <a:ahLst/>
              <a:cxnLst/>
              <a:rect l="l" t="t" r="r" b="b"/>
              <a:pathLst>
                <a:path w="198" h="191" extrusionOk="0">
                  <a:moveTo>
                    <a:pt x="57" y="191"/>
                  </a:moveTo>
                  <a:cubicBezTo>
                    <a:pt x="39" y="191"/>
                    <a:pt x="25" y="187"/>
                    <a:pt x="15" y="178"/>
                  </a:cubicBezTo>
                  <a:cubicBezTo>
                    <a:pt x="5" y="170"/>
                    <a:pt x="0" y="159"/>
                    <a:pt x="0" y="145"/>
                  </a:cubicBezTo>
                  <a:cubicBezTo>
                    <a:pt x="0" y="134"/>
                    <a:pt x="2" y="126"/>
                    <a:pt x="6" y="119"/>
                  </a:cubicBezTo>
                  <a:cubicBezTo>
                    <a:pt x="10" y="113"/>
                    <a:pt x="16" y="107"/>
                    <a:pt x="23" y="103"/>
                  </a:cubicBezTo>
                  <a:cubicBezTo>
                    <a:pt x="29" y="99"/>
                    <a:pt x="37" y="95"/>
                    <a:pt x="47" y="93"/>
                  </a:cubicBezTo>
                  <a:cubicBezTo>
                    <a:pt x="56" y="90"/>
                    <a:pt x="69" y="87"/>
                    <a:pt x="84" y="83"/>
                  </a:cubicBezTo>
                  <a:cubicBezTo>
                    <a:pt x="101" y="80"/>
                    <a:pt x="112" y="76"/>
                    <a:pt x="119" y="73"/>
                  </a:cubicBezTo>
                  <a:cubicBezTo>
                    <a:pt x="125" y="69"/>
                    <a:pt x="128" y="64"/>
                    <a:pt x="128" y="57"/>
                  </a:cubicBezTo>
                  <a:cubicBezTo>
                    <a:pt x="128" y="50"/>
                    <a:pt x="126" y="45"/>
                    <a:pt x="120" y="39"/>
                  </a:cubicBezTo>
                  <a:cubicBezTo>
                    <a:pt x="114" y="34"/>
                    <a:pt x="105" y="32"/>
                    <a:pt x="91" y="32"/>
                  </a:cubicBezTo>
                  <a:cubicBezTo>
                    <a:pt x="77" y="32"/>
                    <a:pt x="67" y="35"/>
                    <a:pt x="58" y="42"/>
                  </a:cubicBezTo>
                  <a:cubicBezTo>
                    <a:pt x="50" y="48"/>
                    <a:pt x="44" y="57"/>
                    <a:pt x="40" y="69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11" y="39"/>
                    <a:pt x="23" y="24"/>
                    <a:pt x="39" y="15"/>
                  </a:cubicBezTo>
                  <a:cubicBezTo>
                    <a:pt x="54" y="5"/>
                    <a:pt x="72" y="0"/>
                    <a:pt x="92" y="0"/>
                  </a:cubicBezTo>
                  <a:cubicBezTo>
                    <a:pt x="115" y="0"/>
                    <a:pt x="133" y="6"/>
                    <a:pt x="146" y="17"/>
                  </a:cubicBezTo>
                  <a:cubicBezTo>
                    <a:pt x="160" y="28"/>
                    <a:pt x="166" y="44"/>
                    <a:pt x="166" y="66"/>
                  </a:cubicBezTo>
                  <a:cubicBezTo>
                    <a:pt x="166" y="135"/>
                    <a:pt x="166" y="135"/>
                    <a:pt x="166" y="135"/>
                  </a:cubicBezTo>
                  <a:cubicBezTo>
                    <a:pt x="166" y="145"/>
                    <a:pt x="168" y="151"/>
                    <a:pt x="171" y="155"/>
                  </a:cubicBezTo>
                  <a:cubicBezTo>
                    <a:pt x="174" y="158"/>
                    <a:pt x="179" y="160"/>
                    <a:pt x="185" y="160"/>
                  </a:cubicBezTo>
                  <a:cubicBezTo>
                    <a:pt x="187" y="160"/>
                    <a:pt x="190" y="159"/>
                    <a:pt x="192" y="159"/>
                  </a:cubicBezTo>
                  <a:cubicBezTo>
                    <a:pt x="194" y="159"/>
                    <a:pt x="196" y="158"/>
                    <a:pt x="198" y="157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5" y="185"/>
                    <a:pt x="191" y="187"/>
                    <a:pt x="186" y="188"/>
                  </a:cubicBezTo>
                  <a:cubicBezTo>
                    <a:pt x="181" y="190"/>
                    <a:pt x="176" y="190"/>
                    <a:pt x="170" y="190"/>
                  </a:cubicBezTo>
                  <a:cubicBezTo>
                    <a:pt x="156" y="190"/>
                    <a:pt x="145" y="187"/>
                    <a:pt x="139" y="179"/>
                  </a:cubicBezTo>
                  <a:cubicBezTo>
                    <a:pt x="132" y="172"/>
                    <a:pt x="129" y="160"/>
                    <a:pt x="129" y="143"/>
                  </a:cubicBezTo>
                  <a:cubicBezTo>
                    <a:pt x="123" y="158"/>
                    <a:pt x="114" y="170"/>
                    <a:pt x="101" y="178"/>
                  </a:cubicBezTo>
                  <a:cubicBezTo>
                    <a:pt x="88" y="187"/>
                    <a:pt x="74" y="191"/>
                    <a:pt x="57" y="191"/>
                  </a:cubicBezTo>
                  <a:close/>
                  <a:moveTo>
                    <a:pt x="72" y="161"/>
                  </a:moveTo>
                  <a:cubicBezTo>
                    <a:pt x="80" y="161"/>
                    <a:pt x="88" y="159"/>
                    <a:pt x="95" y="156"/>
                  </a:cubicBezTo>
                  <a:cubicBezTo>
                    <a:pt x="102" y="153"/>
                    <a:pt x="108" y="148"/>
                    <a:pt x="113" y="143"/>
                  </a:cubicBezTo>
                  <a:cubicBezTo>
                    <a:pt x="118" y="137"/>
                    <a:pt x="122" y="131"/>
                    <a:pt x="125" y="124"/>
                  </a:cubicBezTo>
                  <a:cubicBezTo>
                    <a:pt x="128" y="116"/>
                    <a:pt x="130" y="109"/>
                    <a:pt x="130" y="101"/>
                  </a:cubicBezTo>
                  <a:cubicBezTo>
                    <a:pt x="130" y="88"/>
                    <a:pt x="130" y="88"/>
                    <a:pt x="130" y="88"/>
                  </a:cubicBezTo>
                  <a:cubicBezTo>
                    <a:pt x="127" y="92"/>
                    <a:pt x="122" y="95"/>
                    <a:pt x="116" y="98"/>
                  </a:cubicBezTo>
                  <a:cubicBezTo>
                    <a:pt x="109" y="100"/>
                    <a:pt x="100" y="103"/>
                    <a:pt x="88" y="105"/>
                  </a:cubicBezTo>
                  <a:cubicBezTo>
                    <a:pt x="72" y="109"/>
                    <a:pt x="60" y="113"/>
                    <a:pt x="52" y="117"/>
                  </a:cubicBezTo>
                  <a:cubicBezTo>
                    <a:pt x="44" y="122"/>
                    <a:pt x="40" y="129"/>
                    <a:pt x="40" y="138"/>
                  </a:cubicBezTo>
                  <a:cubicBezTo>
                    <a:pt x="40" y="145"/>
                    <a:pt x="42" y="151"/>
                    <a:pt x="48" y="155"/>
                  </a:cubicBezTo>
                  <a:cubicBezTo>
                    <a:pt x="54" y="159"/>
                    <a:pt x="62" y="161"/>
                    <a:pt x="72" y="161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29" name="Freeform 8"/>
            <p:cNvSpPr/>
            <p:nvPr/>
          </p:nvSpPr>
          <p:spPr bwMode="auto">
            <a:xfrm>
              <a:off x="1523520" y="9744480"/>
              <a:ext cx="162360" cy="176760"/>
            </a:xfrm>
            <a:custGeom>
              <a:avLst/>
              <a:gdLst/>
              <a:ahLst/>
              <a:cxnLst/>
              <a:rect l="l" t="t" r="r" b="b"/>
              <a:pathLst>
                <a:path w="172" h="187" extrusionOk="0">
                  <a:moveTo>
                    <a:pt x="0" y="187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6" y="32"/>
                    <a:pt x="54" y="20"/>
                    <a:pt x="65" y="12"/>
                  </a:cubicBezTo>
                  <a:cubicBezTo>
                    <a:pt x="77" y="4"/>
                    <a:pt x="90" y="0"/>
                    <a:pt x="105" y="0"/>
                  </a:cubicBezTo>
                  <a:cubicBezTo>
                    <a:pt x="126" y="0"/>
                    <a:pt x="143" y="7"/>
                    <a:pt x="154" y="21"/>
                  </a:cubicBezTo>
                  <a:cubicBezTo>
                    <a:pt x="166" y="35"/>
                    <a:pt x="172" y="53"/>
                    <a:pt x="172" y="75"/>
                  </a:cubicBezTo>
                  <a:cubicBezTo>
                    <a:pt x="172" y="187"/>
                    <a:pt x="172" y="187"/>
                    <a:pt x="172" y="187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2" y="85"/>
                    <a:pt x="132" y="85"/>
                    <a:pt x="132" y="85"/>
                  </a:cubicBezTo>
                  <a:cubicBezTo>
                    <a:pt x="132" y="70"/>
                    <a:pt x="129" y="57"/>
                    <a:pt x="122" y="48"/>
                  </a:cubicBezTo>
                  <a:cubicBezTo>
                    <a:pt x="115" y="38"/>
                    <a:pt x="104" y="33"/>
                    <a:pt x="88" y="33"/>
                  </a:cubicBezTo>
                  <a:cubicBezTo>
                    <a:pt x="73" y="33"/>
                    <a:pt x="61" y="39"/>
                    <a:pt x="53" y="50"/>
                  </a:cubicBezTo>
                  <a:cubicBezTo>
                    <a:pt x="44" y="61"/>
                    <a:pt x="40" y="77"/>
                    <a:pt x="40" y="97"/>
                  </a:cubicBezTo>
                  <a:cubicBezTo>
                    <a:pt x="40" y="187"/>
                    <a:pt x="40" y="187"/>
                    <a:pt x="40" y="187"/>
                  </a:cubicBezTo>
                  <a:lnTo>
                    <a:pt x="0" y="187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0" name="Freeform 9"/>
            <p:cNvSpPr/>
            <p:nvPr/>
          </p:nvSpPr>
          <p:spPr bwMode="auto">
            <a:xfrm>
              <a:off x="1716840" y="9680400"/>
              <a:ext cx="121320" cy="244800"/>
            </a:xfrm>
            <a:custGeom>
              <a:avLst/>
              <a:gdLst/>
              <a:ahLst/>
              <a:cxnLst/>
              <a:rect l="l" t="t" r="r" b="b"/>
              <a:pathLst>
                <a:path w="131" h="256" extrusionOk="0">
                  <a:moveTo>
                    <a:pt x="131" y="216"/>
                  </a:moveTo>
                  <a:cubicBezTo>
                    <a:pt x="131" y="249"/>
                    <a:pt x="131" y="249"/>
                    <a:pt x="131" y="249"/>
                  </a:cubicBezTo>
                  <a:cubicBezTo>
                    <a:pt x="126" y="251"/>
                    <a:pt x="121" y="252"/>
                    <a:pt x="116" y="254"/>
                  </a:cubicBezTo>
                  <a:cubicBezTo>
                    <a:pt x="111" y="255"/>
                    <a:pt x="105" y="256"/>
                    <a:pt x="98" y="256"/>
                  </a:cubicBezTo>
                  <a:cubicBezTo>
                    <a:pt x="78" y="256"/>
                    <a:pt x="64" y="251"/>
                    <a:pt x="55" y="240"/>
                  </a:cubicBezTo>
                  <a:cubicBezTo>
                    <a:pt x="46" y="230"/>
                    <a:pt x="42" y="214"/>
                    <a:pt x="42" y="194"/>
                  </a:cubicBezTo>
                  <a:cubicBezTo>
                    <a:pt x="42" y="102"/>
                    <a:pt x="42" y="102"/>
                    <a:pt x="42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131" y="69"/>
                    <a:pt x="131" y="69"/>
                    <a:pt x="131" y="69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79" y="102"/>
                    <a:pt x="79" y="102"/>
                    <a:pt x="79" y="102"/>
                  </a:cubicBezTo>
                  <a:cubicBezTo>
                    <a:pt x="79" y="189"/>
                    <a:pt x="79" y="189"/>
                    <a:pt x="79" y="189"/>
                  </a:cubicBezTo>
                  <a:cubicBezTo>
                    <a:pt x="79" y="201"/>
                    <a:pt x="82" y="210"/>
                    <a:pt x="86" y="214"/>
                  </a:cubicBezTo>
                  <a:cubicBezTo>
                    <a:pt x="91" y="219"/>
                    <a:pt x="98" y="222"/>
                    <a:pt x="107" y="222"/>
                  </a:cubicBezTo>
                  <a:cubicBezTo>
                    <a:pt x="112" y="222"/>
                    <a:pt x="116" y="221"/>
                    <a:pt x="120" y="220"/>
                  </a:cubicBezTo>
                  <a:cubicBezTo>
                    <a:pt x="123" y="219"/>
                    <a:pt x="127" y="218"/>
                    <a:pt x="131" y="21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1" name="Freeform 10"/>
            <p:cNvSpPr/>
            <p:nvPr/>
          </p:nvSpPr>
          <p:spPr bwMode="auto">
            <a:xfrm>
              <a:off x="1865880" y="9744480"/>
              <a:ext cx="171360" cy="180719"/>
            </a:xfrm>
            <a:custGeom>
              <a:avLst/>
              <a:gdLst/>
              <a:ahLst/>
              <a:cxnLst/>
              <a:rect l="l" t="t" r="r" b="b"/>
              <a:pathLst>
                <a:path w="182" h="191" extrusionOk="0">
                  <a:moveTo>
                    <a:pt x="177" y="147"/>
                  </a:moveTo>
                  <a:cubicBezTo>
                    <a:pt x="170" y="159"/>
                    <a:pt x="159" y="170"/>
                    <a:pt x="146" y="178"/>
                  </a:cubicBezTo>
                  <a:cubicBezTo>
                    <a:pt x="132" y="187"/>
                    <a:pt x="116" y="191"/>
                    <a:pt x="95" y="191"/>
                  </a:cubicBezTo>
                  <a:cubicBezTo>
                    <a:pt x="80" y="191"/>
                    <a:pt x="66" y="188"/>
                    <a:pt x="54" y="184"/>
                  </a:cubicBezTo>
                  <a:cubicBezTo>
                    <a:pt x="42" y="179"/>
                    <a:pt x="32" y="172"/>
                    <a:pt x="24" y="164"/>
                  </a:cubicBezTo>
                  <a:cubicBezTo>
                    <a:pt x="16" y="156"/>
                    <a:pt x="10" y="146"/>
                    <a:pt x="6" y="134"/>
                  </a:cubicBezTo>
                  <a:cubicBezTo>
                    <a:pt x="2" y="122"/>
                    <a:pt x="0" y="110"/>
                    <a:pt x="0" y="97"/>
                  </a:cubicBezTo>
                  <a:cubicBezTo>
                    <a:pt x="0" y="84"/>
                    <a:pt x="2" y="71"/>
                    <a:pt x="6" y="60"/>
                  </a:cubicBezTo>
                  <a:cubicBezTo>
                    <a:pt x="11" y="48"/>
                    <a:pt x="17" y="37"/>
                    <a:pt x="25" y="29"/>
                  </a:cubicBezTo>
                  <a:cubicBezTo>
                    <a:pt x="33" y="20"/>
                    <a:pt x="43" y="13"/>
                    <a:pt x="54" y="8"/>
                  </a:cubicBezTo>
                  <a:cubicBezTo>
                    <a:pt x="66" y="3"/>
                    <a:pt x="79" y="0"/>
                    <a:pt x="94" y="0"/>
                  </a:cubicBezTo>
                  <a:cubicBezTo>
                    <a:pt x="109" y="0"/>
                    <a:pt x="122" y="3"/>
                    <a:pt x="133" y="8"/>
                  </a:cubicBezTo>
                  <a:cubicBezTo>
                    <a:pt x="144" y="13"/>
                    <a:pt x="153" y="19"/>
                    <a:pt x="160" y="28"/>
                  </a:cubicBezTo>
                  <a:cubicBezTo>
                    <a:pt x="167" y="36"/>
                    <a:pt x="173" y="46"/>
                    <a:pt x="176" y="57"/>
                  </a:cubicBezTo>
                  <a:cubicBezTo>
                    <a:pt x="180" y="68"/>
                    <a:pt x="182" y="80"/>
                    <a:pt x="182" y="93"/>
                  </a:cubicBezTo>
                  <a:cubicBezTo>
                    <a:pt x="182" y="106"/>
                    <a:pt x="182" y="106"/>
                    <a:pt x="182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40" y="122"/>
                    <a:pt x="46" y="135"/>
                    <a:pt x="55" y="144"/>
                  </a:cubicBezTo>
                  <a:cubicBezTo>
                    <a:pt x="64" y="153"/>
                    <a:pt x="78" y="158"/>
                    <a:pt x="95" y="158"/>
                  </a:cubicBezTo>
                  <a:cubicBezTo>
                    <a:pt x="107" y="158"/>
                    <a:pt x="117" y="155"/>
                    <a:pt x="125" y="150"/>
                  </a:cubicBezTo>
                  <a:cubicBezTo>
                    <a:pt x="132" y="145"/>
                    <a:pt x="139" y="138"/>
                    <a:pt x="144" y="128"/>
                  </a:cubicBezTo>
                  <a:lnTo>
                    <a:pt x="177" y="147"/>
                  </a:lnTo>
                  <a:close/>
                  <a:moveTo>
                    <a:pt x="94" y="33"/>
                  </a:moveTo>
                  <a:cubicBezTo>
                    <a:pt x="78" y="33"/>
                    <a:pt x="66" y="37"/>
                    <a:pt x="56" y="46"/>
                  </a:cubicBezTo>
                  <a:cubicBezTo>
                    <a:pt x="47" y="55"/>
                    <a:pt x="41" y="66"/>
                    <a:pt x="39" y="82"/>
                  </a:cubicBezTo>
                  <a:cubicBezTo>
                    <a:pt x="143" y="82"/>
                    <a:pt x="143" y="82"/>
                    <a:pt x="143" y="82"/>
                  </a:cubicBezTo>
                  <a:cubicBezTo>
                    <a:pt x="142" y="68"/>
                    <a:pt x="138" y="56"/>
                    <a:pt x="130" y="47"/>
                  </a:cubicBezTo>
                  <a:cubicBezTo>
                    <a:pt x="122" y="38"/>
                    <a:pt x="110" y="33"/>
                    <a:pt x="94" y="33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2" name="Freeform 11"/>
            <p:cNvSpPr/>
            <p:nvPr/>
          </p:nvSpPr>
          <p:spPr bwMode="auto">
            <a:xfrm>
              <a:off x="2067840" y="9744480"/>
              <a:ext cx="155160" cy="180719"/>
            </a:xfrm>
            <a:custGeom>
              <a:avLst/>
              <a:gdLst/>
              <a:ahLst/>
              <a:cxnLst/>
              <a:rect l="l" t="t" r="r" b="b"/>
              <a:pathLst>
                <a:path w="165" h="191" extrusionOk="0">
                  <a:moveTo>
                    <a:pt x="0" y="155"/>
                  </a:moveTo>
                  <a:cubicBezTo>
                    <a:pt x="28" y="127"/>
                    <a:pt x="28" y="127"/>
                    <a:pt x="28" y="127"/>
                  </a:cubicBezTo>
                  <a:cubicBezTo>
                    <a:pt x="36" y="138"/>
                    <a:pt x="44" y="145"/>
                    <a:pt x="54" y="150"/>
                  </a:cubicBezTo>
                  <a:cubicBezTo>
                    <a:pt x="64" y="155"/>
                    <a:pt x="76" y="158"/>
                    <a:pt x="89" y="158"/>
                  </a:cubicBezTo>
                  <a:cubicBezTo>
                    <a:pt x="102" y="158"/>
                    <a:pt x="112" y="155"/>
                    <a:pt x="117" y="150"/>
                  </a:cubicBezTo>
                  <a:cubicBezTo>
                    <a:pt x="123" y="145"/>
                    <a:pt x="126" y="139"/>
                    <a:pt x="126" y="132"/>
                  </a:cubicBezTo>
                  <a:cubicBezTo>
                    <a:pt x="126" y="128"/>
                    <a:pt x="124" y="124"/>
                    <a:pt x="121" y="121"/>
                  </a:cubicBezTo>
                  <a:cubicBezTo>
                    <a:pt x="118" y="118"/>
                    <a:pt x="113" y="116"/>
                    <a:pt x="108" y="114"/>
                  </a:cubicBezTo>
                  <a:cubicBezTo>
                    <a:pt x="102" y="113"/>
                    <a:pt x="95" y="111"/>
                    <a:pt x="88" y="110"/>
                  </a:cubicBezTo>
                  <a:cubicBezTo>
                    <a:pt x="80" y="109"/>
                    <a:pt x="72" y="107"/>
                    <a:pt x="64" y="106"/>
                  </a:cubicBezTo>
                  <a:cubicBezTo>
                    <a:pt x="48" y="104"/>
                    <a:pt x="34" y="99"/>
                    <a:pt x="23" y="92"/>
                  </a:cubicBezTo>
                  <a:cubicBezTo>
                    <a:pt x="12" y="85"/>
                    <a:pt x="6" y="73"/>
                    <a:pt x="6" y="57"/>
                  </a:cubicBezTo>
                  <a:cubicBezTo>
                    <a:pt x="6" y="41"/>
                    <a:pt x="13" y="27"/>
                    <a:pt x="26" y="16"/>
                  </a:cubicBezTo>
                  <a:cubicBezTo>
                    <a:pt x="39" y="5"/>
                    <a:pt x="56" y="0"/>
                    <a:pt x="79" y="0"/>
                  </a:cubicBezTo>
                  <a:cubicBezTo>
                    <a:pt x="98" y="0"/>
                    <a:pt x="114" y="3"/>
                    <a:pt x="128" y="9"/>
                  </a:cubicBezTo>
                  <a:cubicBezTo>
                    <a:pt x="142" y="15"/>
                    <a:pt x="154" y="24"/>
                    <a:pt x="165" y="37"/>
                  </a:cubicBezTo>
                  <a:cubicBezTo>
                    <a:pt x="134" y="63"/>
                    <a:pt x="134" y="63"/>
                    <a:pt x="134" y="63"/>
                  </a:cubicBezTo>
                  <a:cubicBezTo>
                    <a:pt x="127" y="53"/>
                    <a:pt x="119" y="46"/>
                    <a:pt x="110" y="41"/>
                  </a:cubicBezTo>
                  <a:cubicBezTo>
                    <a:pt x="101" y="36"/>
                    <a:pt x="90" y="33"/>
                    <a:pt x="77" y="33"/>
                  </a:cubicBezTo>
                  <a:cubicBezTo>
                    <a:pt x="64" y="33"/>
                    <a:pt x="55" y="35"/>
                    <a:pt x="50" y="40"/>
                  </a:cubicBezTo>
                  <a:cubicBezTo>
                    <a:pt x="44" y="45"/>
                    <a:pt x="41" y="51"/>
                    <a:pt x="41" y="57"/>
                  </a:cubicBezTo>
                  <a:cubicBezTo>
                    <a:pt x="41" y="66"/>
                    <a:pt x="46" y="71"/>
                    <a:pt x="56" y="74"/>
                  </a:cubicBezTo>
                  <a:cubicBezTo>
                    <a:pt x="66" y="77"/>
                    <a:pt x="78" y="80"/>
                    <a:pt x="94" y="82"/>
                  </a:cubicBezTo>
                  <a:cubicBezTo>
                    <a:pt x="103" y="83"/>
                    <a:pt x="111" y="85"/>
                    <a:pt x="119" y="87"/>
                  </a:cubicBezTo>
                  <a:cubicBezTo>
                    <a:pt x="128" y="89"/>
                    <a:pt x="135" y="92"/>
                    <a:pt x="141" y="95"/>
                  </a:cubicBezTo>
                  <a:cubicBezTo>
                    <a:pt x="147" y="99"/>
                    <a:pt x="152" y="104"/>
                    <a:pt x="156" y="110"/>
                  </a:cubicBezTo>
                  <a:cubicBezTo>
                    <a:pt x="160" y="116"/>
                    <a:pt x="162" y="123"/>
                    <a:pt x="162" y="132"/>
                  </a:cubicBezTo>
                  <a:cubicBezTo>
                    <a:pt x="162" y="149"/>
                    <a:pt x="155" y="163"/>
                    <a:pt x="142" y="175"/>
                  </a:cubicBezTo>
                  <a:cubicBezTo>
                    <a:pt x="129" y="186"/>
                    <a:pt x="111" y="191"/>
                    <a:pt x="88" y="191"/>
                  </a:cubicBezTo>
                  <a:cubicBezTo>
                    <a:pt x="68" y="191"/>
                    <a:pt x="50" y="188"/>
                    <a:pt x="35" y="181"/>
                  </a:cubicBezTo>
                  <a:cubicBezTo>
                    <a:pt x="20" y="175"/>
                    <a:pt x="8" y="166"/>
                    <a:pt x="0" y="155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3" name="Freeform 12"/>
            <p:cNvSpPr/>
            <p:nvPr/>
          </p:nvSpPr>
          <p:spPr bwMode="auto">
            <a:xfrm>
              <a:off x="1066320" y="10020960"/>
              <a:ext cx="184680" cy="231480"/>
            </a:xfrm>
            <a:custGeom>
              <a:avLst/>
              <a:gdLst/>
              <a:ahLst/>
              <a:cxnLst/>
              <a:rect l="l" t="t" r="r" b="b"/>
              <a:pathLst>
                <a:path w="195" h="243" extrusionOk="0">
                  <a:moveTo>
                    <a:pt x="156" y="0"/>
                  </a:moveTo>
                  <a:cubicBezTo>
                    <a:pt x="195" y="0"/>
                    <a:pt x="195" y="0"/>
                    <a:pt x="195" y="0"/>
                  </a:cubicBezTo>
                  <a:cubicBezTo>
                    <a:pt x="195" y="140"/>
                    <a:pt x="195" y="140"/>
                    <a:pt x="195" y="140"/>
                  </a:cubicBezTo>
                  <a:cubicBezTo>
                    <a:pt x="195" y="157"/>
                    <a:pt x="193" y="172"/>
                    <a:pt x="188" y="185"/>
                  </a:cubicBezTo>
                  <a:cubicBezTo>
                    <a:pt x="184" y="198"/>
                    <a:pt x="177" y="209"/>
                    <a:pt x="168" y="218"/>
                  </a:cubicBezTo>
                  <a:cubicBezTo>
                    <a:pt x="160" y="226"/>
                    <a:pt x="150" y="232"/>
                    <a:pt x="137" y="237"/>
                  </a:cubicBezTo>
                  <a:cubicBezTo>
                    <a:pt x="125" y="241"/>
                    <a:pt x="112" y="243"/>
                    <a:pt x="97" y="243"/>
                  </a:cubicBezTo>
                  <a:cubicBezTo>
                    <a:pt x="66" y="243"/>
                    <a:pt x="42" y="235"/>
                    <a:pt x="25" y="218"/>
                  </a:cubicBezTo>
                  <a:cubicBezTo>
                    <a:pt x="9" y="201"/>
                    <a:pt x="0" y="175"/>
                    <a:pt x="0" y="1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0" y="137"/>
                    <a:pt x="40" y="137"/>
                    <a:pt x="40" y="137"/>
                  </a:cubicBezTo>
                  <a:cubicBezTo>
                    <a:pt x="40" y="160"/>
                    <a:pt x="45" y="177"/>
                    <a:pt x="54" y="189"/>
                  </a:cubicBezTo>
                  <a:cubicBezTo>
                    <a:pt x="63" y="200"/>
                    <a:pt x="78" y="206"/>
                    <a:pt x="97" y="206"/>
                  </a:cubicBezTo>
                  <a:cubicBezTo>
                    <a:pt x="118" y="206"/>
                    <a:pt x="133" y="200"/>
                    <a:pt x="142" y="189"/>
                  </a:cubicBezTo>
                  <a:cubicBezTo>
                    <a:pt x="151" y="177"/>
                    <a:pt x="156" y="160"/>
                    <a:pt x="156" y="137"/>
                  </a:cubicBezTo>
                  <a:lnTo>
                    <a:pt x="15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4" name="Freeform 13"/>
            <p:cNvSpPr/>
            <p:nvPr/>
          </p:nvSpPr>
          <p:spPr bwMode="auto">
            <a:xfrm>
              <a:off x="1304640" y="10073160"/>
              <a:ext cx="161640" cy="176760"/>
            </a:xfrm>
            <a:custGeom>
              <a:avLst/>
              <a:gdLst/>
              <a:ahLst/>
              <a:cxnLst/>
              <a:rect l="l" t="t" r="r" b="b"/>
              <a:pathLst>
                <a:path w="172" h="187" extrusionOk="0">
                  <a:moveTo>
                    <a:pt x="0" y="187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6" y="31"/>
                    <a:pt x="55" y="19"/>
                    <a:pt x="66" y="11"/>
                  </a:cubicBezTo>
                  <a:cubicBezTo>
                    <a:pt x="77" y="4"/>
                    <a:pt x="90" y="0"/>
                    <a:pt x="105" y="0"/>
                  </a:cubicBezTo>
                  <a:cubicBezTo>
                    <a:pt x="126" y="0"/>
                    <a:pt x="143" y="7"/>
                    <a:pt x="155" y="20"/>
                  </a:cubicBezTo>
                  <a:cubicBezTo>
                    <a:pt x="166" y="34"/>
                    <a:pt x="172" y="52"/>
                    <a:pt x="172" y="75"/>
                  </a:cubicBezTo>
                  <a:cubicBezTo>
                    <a:pt x="172" y="187"/>
                    <a:pt x="172" y="187"/>
                    <a:pt x="172" y="187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2" y="85"/>
                    <a:pt x="132" y="85"/>
                    <a:pt x="132" y="85"/>
                  </a:cubicBezTo>
                  <a:cubicBezTo>
                    <a:pt x="132" y="69"/>
                    <a:pt x="129" y="56"/>
                    <a:pt x="122" y="47"/>
                  </a:cubicBezTo>
                  <a:cubicBezTo>
                    <a:pt x="116" y="37"/>
                    <a:pt x="104" y="33"/>
                    <a:pt x="88" y="33"/>
                  </a:cubicBezTo>
                  <a:cubicBezTo>
                    <a:pt x="73" y="33"/>
                    <a:pt x="62" y="38"/>
                    <a:pt x="53" y="49"/>
                  </a:cubicBezTo>
                  <a:cubicBezTo>
                    <a:pt x="44" y="61"/>
                    <a:pt x="40" y="76"/>
                    <a:pt x="40" y="96"/>
                  </a:cubicBezTo>
                  <a:cubicBezTo>
                    <a:pt x="40" y="187"/>
                    <a:pt x="40" y="187"/>
                    <a:pt x="40" y="187"/>
                  </a:cubicBezTo>
                  <a:lnTo>
                    <a:pt x="0" y="187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5" name="Freeform 14"/>
            <p:cNvSpPr/>
            <p:nvPr/>
          </p:nvSpPr>
          <p:spPr bwMode="auto">
            <a:xfrm>
              <a:off x="1515600" y="9997200"/>
              <a:ext cx="44280" cy="251640"/>
            </a:xfrm>
            <a:custGeom>
              <a:avLst/>
              <a:gdLst/>
              <a:ahLst/>
              <a:cxnLst/>
              <a:rect l="l" t="t" r="r" b="b"/>
              <a:pathLst>
                <a:path w="52" h="264" extrusionOk="0">
                  <a:moveTo>
                    <a:pt x="0" y="27"/>
                  </a:moveTo>
                  <a:cubicBezTo>
                    <a:pt x="0" y="19"/>
                    <a:pt x="3" y="13"/>
                    <a:pt x="7" y="8"/>
                  </a:cubicBezTo>
                  <a:cubicBezTo>
                    <a:pt x="12" y="3"/>
                    <a:pt x="18" y="0"/>
                    <a:pt x="26" y="0"/>
                  </a:cubicBezTo>
                  <a:cubicBezTo>
                    <a:pt x="34" y="0"/>
                    <a:pt x="41" y="3"/>
                    <a:pt x="45" y="8"/>
                  </a:cubicBezTo>
                  <a:cubicBezTo>
                    <a:pt x="50" y="13"/>
                    <a:pt x="52" y="19"/>
                    <a:pt x="52" y="27"/>
                  </a:cubicBezTo>
                  <a:cubicBezTo>
                    <a:pt x="52" y="34"/>
                    <a:pt x="50" y="40"/>
                    <a:pt x="45" y="45"/>
                  </a:cubicBezTo>
                  <a:cubicBezTo>
                    <a:pt x="41" y="50"/>
                    <a:pt x="34" y="52"/>
                    <a:pt x="26" y="52"/>
                  </a:cubicBezTo>
                  <a:cubicBezTo>
                    <a:pt x="18" y="52"/>
                    <a:pt x="12" y="50"/>
                    <a:pt x="7" y="45"/>
                  </a:cubicBezTo>
                  <a:cubicBezTo>
                    <a:pt x="3" y="40"/>
                    <a:pt x="0" y="34"/>
                    <a:pt x="0" y="27"/>
                  </a:cubicBezTo>
                  <a:close/>
                  <a:moveTo>
                    <a:pt x="45" y="80"/>
                  </a:moveTo>
                  <a:cubicBezTo>
                    <a:pt x="45" y="264"/>
                    <a:pt x="45" y="264"/>
                    <a:pt x="45" y="264"/>
                  </a:cubicBezTo>
                  <a:cubicBezTo>
                    <a:pt x="5" y="264"/>
                    <a:pt x="5" y="264"/>
                    <a:pt x="5" y="264"/>
                  </a:cubicBezTo>
                  <a:cubicBezTo>
                    <a:pt x="5" y="80"/>
                    <a:pt x="5" y="80"/>
                    <a:pt x="5" y="80"/>
                  </a:cubicBezTo>
                  <a:lnTo>
                    <a:pt x="45" y="8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6" name="Freeform 15"/>
            <p:cNvSpPr/>
            <p:nvPr/>
          </p:nvSpPr>
          <p:spPr bwMode="auto">
            <a:xfrm>
              <a:off x="1588320" y="10075680"/>
              <a:ext cx="181440" cy="174240"/>
            </a:xfrm>
            <a:custGeom>
              <a:avLst/>
              <a:gdLst/>
              <a:ahLst/>
              <a:cxnLst/>
              <a:rect l="l" t="t" r="r" b="b"/>
              <a:pathLst>
                <a:path w="288" h="277" extrusionOk="0">
                  <a:moveTo>
                    <a:pt x="174" y="277"/>
                  </a:moveTo>
                  <a:lnTo>
                    <a:pt x="111" y="277"/>
                  </a:lnTo>
                  <a:lnTo>
                    <a:pt x="0" y="0"/>
                  </a:lnTo>
                  <a:lnTo>
                    <a:pt x="62" y="0"/>
                  </a:lnTo>
                  <a:lnTo>
                    <a:pt x="131" y="181"/>
                  </a:lnTo>
                  <a:lnTo>
                    <a:pt x="144" y="223"/>
                  </a:lnTo>
                  <a:lnTo>
                    <a:pt x="158" y="181"/>
                  </a:lnTo>
                  <a:lnTo>
                    <a:pt x="228" y="0"/>
                  </a:lnTo>
                  <a:lnTo>
                    <a:pt x="288" y="0"/>
                  </a:lnTo>
                  <a:lnTo>
                    <a:pt x="174" y="277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7" name="Freeform 16"/>
            <p:cNvSpPr/>
            <p:nvPr/>
          </p:nvSpPr>
          <p:spPr bwMode="auto">
            <a:xfrm>
              <a:off x="1789560" y="10073160"/>
              <a:ext cx="171360" cy="179280"/>
            </a:xfrm>
            <a:custGeom>
              <a:avLst/>
              <a:gdLst/>
              <a:ahLst/>
              <a:cxnLst/>
              <a:rect l="l" t="t" r="r" b="b"/>
              <a:pathLst>
                <a:path w="182" h="190" extrusionOk="0">
                  <a:moveTo>
                    <a:pt x="178" y="146"/>
                  </a:moveTo>
                  <a:cubicBezTo>
                    <a:pt x="170" y="159"/>
                    <a:pt x="159" y="169"/>
                    <a:pt x="146" y="178"/>
                  </a:cubicBezTo>
                  <a:cubicBezTo>
                    <a:pt x="133" y="186"/>
                    <a:pt x="116" y="190"/>
                    <a:pt x="96" y="190"/>
                  </a:cubicBezTo>
                  <a:cubicBezTo>
                    <a:pt x="80" y="190"/>
                    <a:pt x="66" y="188"/>
                    <a:pt x="54" y="183"/>
                  </a:cubicBezTo>
                  <a:cubicBezTo>
                    <a:pt x="42" y="178"/>
                    <a:pt x="32" y="172"/>
                    <a:pt x="24" y="163"/>
                  </a:cubicBezTo>
                  <a:cubicBezTo>
                    <a:pt x="16" y="155"/>
                    <a:pt x="10" y="145"/>
                    <a:pt x="6" y="133"/>
                  </a:cubicBezTo>
                  <a:cubicBezTo>
                    <a:pt x="2" y="122"/>
                    <a:pt x="0" y="109"/>
                    <a:pt x="0" y="96"/>
                  </a:cubicBezTo>
                  <a:cubicBezTo>
                    <a:pt x="0" y="83"/>
                    <a:pt x="2" y="71"/>
                    <a:pt x="7" y="59"/>
                  </a:cubicBezTo>
                  <a:cubicBezTo>
                    <a:pt x="11" y="47"/>
                    <a:pt x="17" y="37"/>
                    <a:pt x="25" y="28"/>
                  </a:cubicBezTo>
                  <a:cubicBezTo>
                    <a:pt x="33" y="19"/>
                    <a:pt x="43" y="12"/>
                    <a:pt x="55" y="7"/>
                  </a:cubicBezTo>
                  <a:cubicBezTo>
                    <a:pt x="66" y="2"/>
                    <a:pt x="80" y="0"/>
                    <a:pt x="94" y="0"/>
                  </a:cubicBezTo>
                  <a:cubicBezTo>
                    <a:pt x="109" y="0"/>
                    <a:pt x="122" y="2"/>
                    <a:pt x="133" y="7"/>
                  </a:cubicBezTo>
                  <a:cubicBezTo>
                    <a:pt x="144" y="12"/>
                    <a:pt x="153" y="19"/>
                    <a:pt x="161" y="27"/>
                  </a:cubicBezTo>
                  <a:cubicBezTo>
                    <a:pt x="168" y="35"/>
                    <a:pt x="173" y="45"/>
                    <a:pt x="177" y="56"/>
                  </a:cubicBezTo>
                  <a:cubicBezTo>
                    <a:pt x="180" y="68"/>
                    <a:pt x="182" y="80"/>
                    <a:pt x="182" y="92"/>
                  </a:cubicBezTo>
                  <a:cubicBezTo>
                    <a:pt x="182" y="106"/>
                    <a:pt x="182" y="106"/>
                    <a:pt x="182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40" y="122"/>
                    <a:pt x="46" y="134"/>
                    <a:pt x="55" y="143"/>
                  </a:cubicBezTo>
                  <a:cubicBezTo>
                    <a:pt x="65" y="152"/>
                    <a:pt x="78" y="157"/>
                    <a:pt x="95" y="157"/>
                  </a:cubicBezTo>
                  <a:cubicBezTo>
                    <a:pt x="107" y="157"/>
                    <a:pt x="117" y="155"/>
                    <a:pt x="125" y="149"/>
                  </a:cubicBezTo>
                  <a:cubicBezTo>
                    <a:pt x="132" y="144"/>
                    <a:pt x="139" y="137"/>
                    <a:pt x="144" y="128"/>
                  </a:cubicBezTo>
                  <a:lnTo>
                    <a:pt x="178" y="146"/>
                  </a:lnTo>
                  <a:close/>
                  <a:moveTo>
                    <a:pt x="94" y="32"/>
                  </a:moveTo>
                  <a:cubicBezTo>
                    <a:pt x="78" y="32"/>
                    <a:pt x="66" y="37"/>
                    <a:pt x="57" y="45"/>
                  </a:cubicBezTo>
                  <a:cubicBezTo>
                    <a:pt x="47" y="54"/>
                    <a:pt x="41" y="66"/>
                    <a:pt x="39" y="81"/>
                  </a:cubicBezTo>
                  <a:cubicBezTo>
                    <a:pt x="143" y="81"/>
                    <a:pt x="143" y="81"/>
                    <a:pt x="143" y="81"/>
                  </a:cubicBezTo>
                  <a:cubicBezTo>
                    <a:pt x="142" y="67"/>
                    <a:pt x="138" y="55"/>
                    <a:pt x="130" y="46"/>
                  </a:cubicBezTo>
                  <a:cubicBezTo>
                    <a:pt x="122" y="37"/>
                    <a:pt x="110" y="32"/>
                    <a:pt x="94" y="32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8" name="Freeform 17"/>
            <p:cNvSpPr/>
            <p:nvPr/>
          </p:nvSpPr>
          <p:spPr bwMode="auto">
            <a:xfrm>
              <a:off x="2004840" y="10073880"/>
              <a:ext cx="114120" cy="176040"/>
            </a:xfrm>
            <a:custGeom>
              <a:avLst/>
              <a:gdLst/>
              <a:ahLst/>
              <a:cxnLst/>
              <a:rect l="l" t="t" r="r" b="b"/>
              <a:pathLst>
                <a:path w="123" h="186" extrusionOk="0">
                  <a:moveTo>
                    <a:pt x="91" y="0"/>
                  </a:moveTo>
                  <a:cubicBezTo>
                    <a:pt x="98" y="0"/>
                    <a:pt x="103" y="0"/>
                    <a:pt x="109" y="2"/>
                  </a:cubicBezTo>
                  <a:cubicBezTo>
                    <a:pt x="114" y="3"/>
                    <a:pt x="118" y="5"/>
                    <a:pt x="123" y="7"/>
                  </a:cubicBezTo>
                  <a:cubicBezTo>
                    <a:pt x="111" y="43"/>
                    <a:pt x="111" y="43"/>
                    <a:pt x="111" y="43"/>
                  </a:cubicBezTo>
                  <a:cubicBezTo>
                    <a:pt x="107" y="40"/>
                    <a:pt x="102" y="38"/>
                    <a:pt x="97" y="37"/>
                  </a:cubicBezTo>
                  <a:cubicBezTo>
                    <a:pt x="92" y="36"/>
                    <a:pt x="86" y="35"/>
                    <a:pt x="80" y="35"/>
                  </a:cubicBezTo>
                  <a:cubicBezTo>
                    <a:pt x="69" y="35"/>
                    <a:pt x="59" y="40"/>
                    <a:pt x="52" y="49"/>
                  </a:cubicBezTo>
                  <a:cubicBezTo>
                    <a:pt x="44" y="59"/>
                    <a:pt x="40" y="73"/>
                    <a:pt x="40" y="93"/>
                  </a:cubicBezTo>
                  <a:cubicBezTo>
                    <a:pt x="40" y="186"/>
                    <a:pt x="40" y="186"/>
                    <a:pt x="40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0" y="2"/>
                    <a:pt x="40" y="2"/>
                    <a:pt x="40" y="2"/>
                  </a:cubicBezTo>
                  <a:cubicBezTo>
                    <a:pt x="40" y="46"/>
                    <a:pt x="40" y="46"/>
                    <a:pt x="40" y="46"/>
                  </a:cubicBezTo>
                  <a:cubicBezTo>
                    <a:pt x="44" y="31"/>
                    <a:pt x="50" y="19"/>
                    <a:pt x="58" y="11"/>
                  </a:cubicBezTo>
                  <a:cubicBezTo>
                    <a:pt x="67" y="3"/>
                    <a:pt x="77" y="0"/>
                    <a:pt x="91" y="0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39" name="Freeform 18"/>
            <p:cNvSpPr/>
            <p:nvPr/>
          </p:nvSpPr>
          <p:spPr bwMode="auto">
            <a:xfrm>
              <a:off x="2137680" y="10071720"/>
              <a:ext cx="155160" cy="181800"/>
            </a:xfrm>
            <a:custGeom>
              <a:avLst/>
              <a:gdLst/>
              <a:ahLst/>
              <a:cxnLst/>
              <a:rect l="l" t="t" r="r" b="b"/>
              <a:pathLst>
                <a:path w="165" h="192" extrusionOk="0">
                  <a:moveTo>
                    <a:pt x="0" y="155"/>
                  </a:moveTo>
                  <a:cubicBezTo>
                    <a:pt x="29" y="128"/>
                    <a:pt x="29" y="128"/>
                    <a:pt x="29" y="128"/>
                  </a:cubicBezTo>
                  <a:cubicBezTo>
                    <a:pt x="36" y="138"/>
                    <a:pt x="45" y="146"/>
                    <a:pt x="54" y="151"/>
                  </a:cubicBezTo>
                  <a:cubicBezTo>
                    <a:pt x="64" y="156"/>
                    <a:pt x="76" y="158"/>
                    <a:pt x="90" y="158"/>
                  </a:cubicBezTo>
                  <a:cubicBezTo>
                    <a:pt x="102" y="158"/>
                    <a:pt x="112" y="156"/>
                    <a:pt x="118" y="150"/>
                  </a:cubicBezTo>
                  <a:cubicBezTo>
                    <a:pt x="123" y="145"/>
                    <a:pt x="126" y="139"/>
                    <a:pt x="126" y="133"/>
                  </a:cubicBezTo>
                  <a:cubicBezTo>
                    <a:pt x="126" y="128"/>
                    <a:pt x="125" y="124"/>
                    <a:pt x="121" y="121"/>
                  </a:cubicBezTo>
                  <a:cubicBezTo>
                    <a:pt x="118" y="119"/>
                    <a:pt x="114" y="116"/>
                    <a:pt x="108" y="115"/>
                  </a:cubicBezTo>
                  <a:cubicBezTo>
                    <a:pt x="102" y="113"/>
                    <a:pt x="96" y="112"/>
                    <a:pt x="88" y="110"/>
                  </a:cubicBezTo>
                  <a:cubicBezTo>
                    <a:pt x="81" y="109"/>
                    <a:pt x="73" y="108"/>
                    <a:pt x="64" y="107"/>
                  </a:cubicBezTo>
                  <a:cubicBezTo>
                    <a:pt x="48" y="104"/>
                    <a:pt x="34" y="99"/>
                    <a:pt x="23" y="92"/>
                  </a:cubicBezTo>
                  <a:cubicBezTo>
                    <a:pt x="12" y="85"/>
                    <a:pt x="7" y="74"/>
                    <a:pt x="7" y="57"/>
                  </a:cubicBezTo>
                  <a:cubicBezTo>
                    <a:pt x="7" y="41"/>
                    <a:pt x="13" y="28"/>
                    <a:pt x="26" y="17"/>
                  </a:cubicBezTo>
                  <a:cubicBezTo>
                    <a:pt x="39" y="6"/>
                    <a:pt x="57" y="0"/>
                    <a:pt x="79" y="0"/>
                  </a:cubicBezTo>
                  <a:cubicBezTo>
                    <a:pt x="98" y="0"/>
                    <a:pt x="114" y="3"/>
                    <a:pt x="128" y="9"/>
                  </a:cubicBezTo>
                  <a:cubicBezTo>
                    <a:pt x="142" y="15"/>
                    <a:pt x="154" y="25"/>
                    <a:pt x="165" y="38"/>
                  </a:cubicBezTo>
                  <a:cubicBezTo>
                    <a:pt x="135" y="64"/>
                    <a:pt x="135" y="64"/>
                    <a:pt x="135" y="64"/>
                  </a:cubicBezTo>
                  <a:cubicBezTo>
                    <a:pt x="128" y="54"/>
                    <a:pt x="119" y="46"/>
                    <a:pt x="110" y="41"/>
                  </a:cubicBezTo>
                  <a:cubicBezTo>
                    <a:pt x="101" y="36"/>
                    <a:pt x="90" y="33"/>
                    <a:pt x="77" y="33"/>
                  </a:cubicBezTo>
                  <a:cubicBezTo>
                    <a:pt x="64" y="33"/>
                    <a:pt x="55" y="36"/>
                    <a:pt x="50" y="41"/>
                  </a:cubicBezTo>
                  <a:cubicBezTo>
                    <a:pt x="44" y="46"/>
                    <a:pt x="41" y="51"/>
                    <a:pt x="41" y="58"/>
                  </a:cubicBezTo>
                  <a:cubicBezTo>
                    <a:pt x="41" y="66"/>
                    <a:pt x="46" y="72"/>
                    <a:pt x="56" y="75"/>
                  </a:cubicBezTo>
                  <a:cubicBezTo>
                    <a:pt x="66" y="78"/>
                    <a:pt x="78" y="80"/>
                    <a:pt x="94" y="82"/>
                  </a:cubicBezTo>
                  <a:cubicBezTo>
                    <a:pt x="103" y="84"/>
                    <a:pt x="111" y="85"/>
                    <a:pt x="120" y="87"/>
                  </a:cubicBezTo>
                  <a:cubicBezTo>
                    <a:pt x="128" y="89"/>
                    <a:pt x="135" y="92"/>
                    <a:pt x="141" y="96"/>
                  </a:cubicBezTo>
                  <a:cubicBezTo>
                    <a:pt x="147" y="99"/>
                    <a:pt x="152" y="104"/>
                    <a:pt x="156" y="110"/>
                  </a:cubicBezTo>
                  <a:cubicBezTo>
                    <a:pt x="160" y="116"/>
                    <a:pt x="162" y="124"/>
                    <a:pt x="162" y="133"/>
                  </a:cubicBezTo>
                  <a:cubicBezTo>
                    <a:pt x="162" y="150"/>
                    <a:pt x="155" y="164"/>
                    <a:pt x="142" y="175"/>
                  </a:cubicBezTo>
                  <a:cubicBezTo>
                    <a:pt x="129" y="186"/>
                    <a:pt x="111" y="192"/>
                    <a:pt x="89" y="192"/>
                  </a:cubicBezTo>
                  <a:cubicBezTo>
                    <a:pt x="68" y="192"/>
                    <a:pt x="50" y="188"/>
                    <a:pt x="35" y="182"/>
                  </a:cubicBezTo>
                  <a:cubicBezTo>
                    <a:pt x="21" y="175"/>
                    <a:pt x="9" y="166"/>
                    <a:pt x="0" y="155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40" name="Freeform 19"/>
            <p:cNvSpPr/>
            <p:nvPr/>
          </p:nvSpPr>
          <p:spPr bwMode="auto">
            <a:xfrm>
              <a:off x="2331000" y="9997200"/>
              <a:ext cx="43560" cy="251640"/>
            </a:xfrm>
            <a:custGeom>
              <a:avLst/>
              <a:gdLst/>
              <a:ahLst/>
              <a:cxnLst/>
              <a:rect l="l" t="t" r="r" b="b"/>
              <a:pathLst>
                <a:path w="51" h="264" extrusionOk="0">
                  <a:moveTo>
                    <a:pt x="0" y="27"/>
                  </a:moveTo>
                  <a:cubicBezTo>
                    <a:pt x="0" y="19"/>
                    <a:pt x="2" y="13"/>
                    <a:pt x="6" y="8"/>
                  </a:cubicBezTo>
                  <a:cubicBezTo>
                    <a:pt x="11" y="3"/>
                    <a:pt x="17" y="0"/>
                    <a:pt x="25" y="0"/>
                  </a:cubicBezTo>
                  <a:cubicBezTo>
                    <a:pt x="34" y="0"/>
                    <a:pt x="40" y="3"/>
                    <a:pt x="44" y="8"/>
                  </a:cubicBezTo>
                  <a:cubicBezTo>
                    <a:pt x="49" y="13"/>
                    <a:pt x="51" y="19"/>
                    <a:pt x="51" y="27"/>
                  </a:cubicBezTo>
                  <a:cubicBezTo>
                    <a:pt x="51" y="34"/>
                    <a:pt x="49" y="40"/>
                    <a:pt x="44" y="45"/>
                  </a:cubicBezTo>
                  <a:cubicBezTo>
                    <a:pt x="40" y="50"/>
                    <a:pt x="34" y="52"/>
                    <a:pt x="25" y="52"/>
                  </a:cubicBezTo>
                  <a:cubicBezTo>
                    <a:pt x="17" y="52"/>
                    <a:pt x="11" y="50"/>
                    <a:pt x="6" y="45"/>
                  </a:cubicBezTo>
                  <a:cubicBezTo>
                    <a:pt x="2" y="40"/>
                    <a:pt x="0" y="34"/>
                    <a:pt x="0" y="27"/>
                  </a:cubicBezTo>
                  <a:close/>
                  <a:moveTo>
                    <a:pt x="44" y="80"/>
                  </a:moveTo>
                  <a:cubicBezTo>
                    <a:pt x="44" y="264"/>
                    <a:pt x="44" y="264"/>
                    <a:pt x="44" y="264"/>
                  </a:cubicBezTo>
                  <a:cubicBezTo>
                    <a:pt x="4" y="264"/>
                    <a:pt x="4" y="264"/>
                    <a:pt x="4" y="264"/>
                  </a:cubicBezTo>
                  <a:cubicBezTo>
                    <a:pt x="4" y="80"/>
                    <a:pt x="4" y="80"/>
                    <a:pt x="4" y="80"/>
                  </a:cubicBezTo>
                  <a:lnTo>
                    <a:pt x="44" y="8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41" name="Freeform 20"/>
            <p:cNvSpPr/>
            <p:nvPr/>
          </p:nvSpPr>
          <p:spPr bwMode="auto">
            <a:xfrm>
              <a:off x="2408760" y="10008360"/>
              <a:ext cx="121320" cy="244080"/>
            </a:xfrm>
            <a:custGeom>
              <a:avLst/>
              <a:gdLst/>
              <a:ahLst/>
              <a:cxnLst/>
              <a:rect l="l" t="t" r="r" b="b"/>
              <a:pathLst>
                <a:path w="131" h="256" extrusionOk="0">
                  <a:moveTo>
                    <a:pt x="131" y="217"/>
                  </a:moveTo>
                  <a:cubicBezTo>
                    <a:pt x="131" y="249"/>
                    <a:pt x="131" y="249"/>
                    <a:pt x="131" y="249"/>
                  </a:cubicBezTo>
                  <a:cubicBezTo>
                    <a:pt x="126" y="251"/>
                    <a:pt x="121" y="253"/>
                    <a:pt x="116" y="254"/>
                  </a:cubicBezTo>
                  <a:cubicBezTo>
                    <a:pt x="110" y="256"/>
                    <a:pt x="104" y="256"/>
                    <a:pt x="98" y="256"/>
                  </a:cubicBezTo>
                  <a:cubicBezTo>
                    <a:pt x="78" y="256"/>
                    <a:pt x="64" y="251"/>
                    <a:pt x="55" y="241"/>
                  </a:cubicBezTo>
                  <a:cubicBezTo>
                    <a:pt x="46" y="230"/>
                    <a:pt x="42" y="215"/>
                    <a:pt x="42" y="194"/>
                  </a:cubicBezTo>
                  <a:cubicBezTo>
                    <a:pt x="42" y="102"/>
                    <a:pt x="42" y="102"/>
                    <a:pt x="42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131" y="69"/>
                    <a:pt x="131" y="69"/>
                    <a:pt x="131" y="69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79" y="102"/>
                    <a:pt x="79" y="102"/>
                    <a:pt x="79" y="102"/>
                  </a:cubicBezTo>
                  <a:cubicBezTo>
                    <a:pt x="79" y="190"/>
                    <a:pt x="79" y="190"/>
                    <a:pt x="79" y="190"/>
                  </a:cubicBezTo>
                  <a:cubicBezTo>
                    <a:pt x="79" y="202"/>
                    <a:pt x="82" y="210"/>
                    <a:pt x="86" y="215"/>
                  </a:cubicBezTo>
                  <a:cubicBezTo>
                    <a:pt x="91" y="220"/>
                    <a:pt x="98" y="222"/>
                    <a:pt x="107" y="222"/>
                  </a:cubicBezTo>
                  <a:cubicBezTo>
                    <a:pt x="112" y="222"/>
                    <a:pt x="116" y="222"/>
                    <a:pt x="119" y="221"/>
                  </a:cubicBezTo>
                  <a:cubicBezTo>
                    <a:pt x="123" y="220"/>
                    <a:pt x="127" y="219"/>
                    <a:pt x="131" y="217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42" name="Freeform 21"/>
            <p:cNvSpPr/>
            <p:nvPr/>
          </p:nvSpPr>
          <p:spPr bwMode="auto">
            <a:xfrm>
              <a:off x="2557440" y="9986760"/>
              <a:ext cx="171360" cy="265680"/>
            </a:xfrm>
            <a:custGeom>
              <a:avLst/>
              <a:gdLst/>
              <a:ahLst/>
              <a:cxnLst/>
              <a:rect l="l" t="t" r="r" b="b"/>
              <a:pathLst>
                <a:path w="182" h="278" extrusionOk="0">
                  <a:moveTo>
                    <a:pt x="177" y="234"/>
                  </a:moveTo>
                  <a:cubicBezTo>
                    <a:pt x="170" y="247"/>
                    <a:pt x="159" y="257"/>
                    <a:pt x="146" y="266"/>
                  </a:cubicBezTo>
                  <a:cubicBezTo>
                    <a:pt x="132" y="274"/>
                    <a:pt x="116" y="278"/>
                    <a:pt x="95" y="278"/>
                  </a:cubicBezTo>
                  <a:cubicBezTo>
                    <a:pt x="79" y="278"/>
                    <a:pt x="66" y="276"/>
                    <a:pt x="54" y="271"/>
                  </a:cubicBezTo>
                  <a:cubicBezTo>
                    <a:pt x="42" y="266"/>
                    <a:pt x="32" y="260"/>
                    <a:pt x="24" y="251"/>
                  </a:cubicBezTo>
                  <a:cubicBezTo>
                    <a:pt x="16" y="243"/>
                    <a:pt x="10" y="233"/>
                    <a:pt x="6" y="221"/>
                  </a:cubicBezTo>
                  <a:cubicBezTo>
                    <a:pt x="2" y="210"/>
                    <a:pt x="0" y="197"/>
                    <a:pt x="0" y="184"/>
                  </a:cubicBezTo>
                  <a:cubicBezTo>
                    <a:pt x="0" y="171"/>
                    <a:pt x="2" y="159"/>
                    <a:pt x="6" y="147"/>
                  </a:cubicBezTo>
                  <a:cubicBezTo>
                    <a:pt x="11" y="135"/>
                    <a:pt x="17" y="125"/>
                    <a:pt x="25" y="116"/>
                  </a:cubicBezTo>
                  <a:cubicBezTo>
                    <a:pt x="33" y="107"/>
                    <a:pt x="43" y="100"/>
                    <a:pt x="54" y="95"/>
                  </a:cubicBezTo>
                  <a:cubicBezTo>
                    <a:pt x="66" y="90"/>
                    <a:pt x="79" y="88"/>
                    <a:pt x="94" y="88"/>
                  </a:cubicBezTo>
                  <a:cubicBezTo>
                    <a:pt x="109" y="88"/>
                    <a:pt x="122" y="90"/>
                    <a:pt x="133" y="95"/>
                  </a:cubicBezTo>
                  <a:cubicBezTo>
                    <a:pt x="144" y="100"/>
                    <a:pt x="153" y="107"/>
                    <a:pt x="160" y="115"/>
                  </a:cubicBezTo>
                  <a:cubicBezTo>
                    <a:pt x="167" y="123"/>
                    <a:pt x="173" y="133"/>
                    <a:pt x="176" y="144"/>
                  </a:cubicBezTo>
                  <a:cubicBezTo>
                    <a:pt x="180" y="156"/>
                    <a:pt x="182" y="168"/>
                    <a:pt x="182" y="180"/>
                  </a:cubicBezTo>
                  <a:cubicBezTo>
                    <a:pt x="182" y="194"/>
                    <a:pt x="182" y="194"/>
                    <a:pt x="182" y="194"/>
                  </a:cubicBezTo>
                  <a:cubicBezTo>
                    <a:pt x="38" y="194"/>
                    <a:pt x="38" y="194"/>
                    <a:pt x="38" y="194"/>
                  </a:cubicBezTo>
                  <a:cubicBezTo>
                    <a:pt x="40" y="210"/>
                    <a:pt x="45" y="222"/>
                    <a:pt x="55" y="231"/>
                  </a:cubicBezTo>
                  <a:cubicBezTo>
                    <a:pt x="64" y="240"/>
                    <a:pt x="77" y="245"/>
                    <a:pt x="95" y="245"/>
                  </a:cubicBezTo>
                  <a:cubicBezTo>
                    <a:pt x="107" y="245"/>
                    <a:pt x="117" y="243"/>
                    <a:pt x="124" y="237"/>
                  </a:cubicBezTo>
                  <a:cubicBezTo>
                    <a:pt x="132" y="232"/>
                    <a:pt x="139" y="225"/>
                    <a:pt x="144" y="216"/>
                  </a:cubicBezTo>
                  <a:lnTo>
                    <a:pt x="177" y="234"/>
                  </a:lnTo>
                  <a:close/>
                  <a:moveTo>
                    <a:pt x="94" y="120"/>
                  </a:moveTo>
                  <a:cubicBezTo>
                    <a:pt x="78" y="120"/>
                    <a:pt x="66" y="125"/>
                    <a:pt x="56" y="133"/>
                  </a:cubicBezTo>
                  <a:cubicBezTo>
                    <a:pt x="47" y="142"/>
                    <a:pt x="41" y="154"/>
                    <a:pt x="39" y="169"/>
                  </a:cubicBezTo>
                  <a:cubicBezTo>
                    <a:pt x="143" y="169"/>
                    <a:pt x="143" y="169"/>
                    <a:pt x="143" y="169"/>
                  </a:cubicBezTo>
                  <a:cubicBezTo>
                    <a:pt x="142" y="155"/>
                    <a:pt x="138" y="143"/>
                    <a:pt x="130" y="134"/>
                  </a:cubicBezTo>
                  <a:cubicBezTo>
                    <a:pt x="122" y="125"/>
                    <a:pt x="110" y="120"/>
                    <a:pt x="94" y="120"/>
                  </a:cubicBezTo>
                  <a:close/>
                  <a:moveTo>
                    <a:pt x="88" y="74"/>
                  </a:moveTo>
                  <a:cubicBezTo>
                    <a:pt x="73" y="59"/>
                    <a:pt x="73" y="59"/>
                    <a:pt x="73" y="5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47" y="18"/>
                    <a:pt x="147" y="18"/>
                    <a:pt x="147" y="18"/>
                  </a:cubicBezTo>
                  <a:lnTo>
                    <a:pt x="88" y="7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43" name="Freeform 22"/>
            <p:cNvSpPr/>
            <p:nvPr/>
          </p:nvSpPr>
          <p:spPr bwMode="auto">
            <a:xfrm>
              <a:off x="585000" y="9693720"/>
              <a:ext cx="302040" cy="228240"/>
            </a:xfrm>
            <a:custGeom>
              <a:avLst/>
              <a:gdLst/>
              <a:ahLst/>
              <a:cxnLst/>
              <a:rect l="l" t="t" r="r" b="b"/>
              <a:pathLst>
                <a:path w="473" h="360" extrusionOk="0">
                  <a:moveTo>
                    <a:pt x="473" y="360"/>
                  </a:moveTo>
                  <a:lnTo>
                    <a:pt x="473" y="0"/>
                  </a:lnTo>
                  <a:lnTo>
                    <a:pt x="308" y="0"/>
                  </a:lnTo>
                  <a:lnTo>
                    <a:pt x="308" y="244"/>
                  </a:lnTo>
                  <a:lnTo>
                    <a:pt x="184" y="0"/>
                  </a:lnTo>
                  <a:lnTo>
                    <a:pt x="0" y="0"/>
                  </a:lnTo>
                  <a:lnTo>
                    <a:pt x="186" y="360"/>
                  </a:lnTo>
                  <a:lnTo>
                    <a:pt x="473" y="36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44" name="Rectangle 23"/>
            <p:cNvSpPr/>
            <p:nvPr/>
          </p:nvSpPr>
          <p:spPr bwMode="auto">
            <a:xfrm>
              <a:off x="430920" y="9693720"/>
              <a:ext cx="106200" cy="228240"/>
            </a:xfrm>
            <a:prstGeom prst="rect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</p:grpSp>
      <p:sp>
        <p:nvSpPr>
          <p:cNvPr id="45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 bwMode="auto"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" name="Connecteur droit 6"/>
          <p:cNvSpPr/>
          <p:nvPr/>
        </p:nvSpPr>
        <p:spPr bwMode="auto">
          <a:xfrm>
            <a:off x="435600" y="9418680"/>
            <a:ext cx="13356720" cy="360"/>
          </a:xfrm>
          <a:prstGeom prst="line">
            <a:avLst/>
          </a:prstGeom>
          <a:ln w="254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84" name="Group 4"/>
          <p:cNvGrpSpPr/>
          <p:nvPr/>
        </p:nvGrpSpPr>
        <p:grpSpPr bwMode="auto">
          <a:xfrm>
            <a:off x="430920" y="9680400"/>
            <a:ext cx="2297880" cy="585360"/>
            <a:chOff x="430920" y="9680400"/>
            <a:chExt cx="2297880" cy="585360"/>
          </a:xfrm>
        </p:grpSpPr>
        <p:sp>
          <p:nvSpPr>
            <p:cNvPr id="85" name="Freeform 5"/>
            <p:cNvSpPr/>
            <p:nvPr/>
          </p:nvSpPr>
          <p:spPr bwMode="auto">
            <a:xfrm>
              <a:off x="430920" y="10020960"/>
              <a:ext cx="456120" cy="244800"/>
            </a:xfrm>
            <a:custGeom>
              <a:avLst/>
              <a:gdLst/>
              <a:ahLst/>
              <a:cxnLst/>
              <a:rect l="l" t="t" r="r" b="b"/>
              <a:pathLst>
                <a:path w="472" h="256" extrusionOk="0">
                  <a:moveTo>
                    <a:pt x="355" y="19"/>
                  </a:moveTo>
                  <a:cubicBezTo>
                    <a:pt x="355" y="0"/>
                    <a:pt x="355" y="0"/>
                    <a:pt x="355" y="0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472" y="19"/>
                    <a:pt x="472" y="19"/>
                    <a:pt x="472" y="19"/>
                  </a:cubicBezTo>
                  <a:cubicBezTo>
                    <a:pt x="472" y="152"/>
                    <a:pt x="369" y="256"/>
                    <a:pt x="236" y="256"/>
                  </a:cubicBezTo>
                  <a:cubicBezTo>
                    <a:pt x="103" y="256"/>
                    <a:pt x="0" y="152"/>
                    <a:pt x="0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91"/>
                    <a:pt x="167" y="144"/>
                    <a:pt x="236" y="144"/>
                  </a:cubicBezTo>
                  <a:cubicBezTo>
                    <a:pt x="305" y="144"/>
                    <a:pt x="355" y="91"/>
                    <a:pt x="355" y="19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86" name="Freeform 6"/>
            <p:cNvSpPr/>
            <p:nvPr/>
          </p:nvSpPr>
          <p:spPr bwMode="auto">
            <a:xfrm>
              <a:off x="1068480" y="9693720"/>
              <a:ext cx="189000" cy="227520"/>
            </a:xfrm>
            <a:custGeom>
              <a:avLst/>
              <a:gdLst/>
              <a:ahLst/>
              <a:cxnLst/>
              <a:rect l="l" t="t" r="r" b="b"/>
              <a:pathLst>
                <a:path w="300" h="359" extrusionOk="0">
                  <a:moveTo>
                    <a:pt x="59" y="91"/>
                  </a:moveTo>
                  <a:lnTo>
                    <a:pt x="59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28" y="262"/>
                  </a:lnTo>
                  <a:lnTo>
                    <a:pt x="243" y="296"/>
                  </a:lnTo>
                  <a:lnTo>
                    <a:pt x="242" y="259"/>
                  </a:lnTo>
                  <a:lnTo>
                    <a:pt x="242" y="0"/>
                  </a:lnTo>
                  <a:lnTo>
                    <a:pt x="300" y="0"/>
                  </a:lnTo>
                  <a:lnTo>
                    <a:pt x="300" y="359"/>
                  </a:lnTo>
                  <a:lnTo>
                    <a:pt x="233" y="359"/>
                  </a:lnTo>
                  <a:lnTo>
                    <a:pt x="71" y="87"/>
                  </a:lnTo>
                  <a:lnTo>
                    <a:pt x="56" y="57"/>
                  </a:lnTo>
                  <a:lnTo>
                    <a:pt x="59" y="91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87" name="Freeform 7"/>
            <p:cNvSpPr/>
            <p:nvPr/>
          </p:nvSpPr>
          <p:spPr bwMode="auto">
            <a:xfrm>
              <a:off x="1302840" y="9744480"/>
              <a:ext cx="187200" cy="180719"/>
            </a:xfrm>
            <a:custGeom>
              <a:avLst/>
              <a:gdLst/>
              <a:ahLst/>
              <a:cxnLst/>
              <a:rect l="l" t="t" r="r" b="b"/>
              <a:pathLst>
                <a:path w="198" h="191" extrusionOk="0">
                  <a:moveTo>
                    <a:pt x="57" y="191"/>
                  </a:moveTo>
                  <a:cubicBezTo>
                    <a:pt x="39" y="191"/>
                    <a:pt x="25" y="187"/>
                    <a:pt x="15" y="178"/>
                  </a:cubicBezTo>
                  <a:cubicBezTo>
                    <a:pt x="5" y="170"/>
                    <a:pt x="0" y="159"/>
                    <a:pt x="0" y="145"/>
                  </a:cubicBezTo>
                  <a:cubicBezTo>
                    <a:pt x="0" y="134"/>
                    <a:pt x="2" y="126"/>
                    <a:pt x="6" y="119"/>
                  </a:cubicBezTo>
                  <a:cubicBezTo>
                    <a:pt x="10" y="113"/>
                    <a:pt x="16" y="107"/>
                    <a:pt x="23" y="103"/>
                  </a:cubicBezTo>
                  <a:cubicBezTo>
                    <a:pt x="29" y="99"/>
                    <a:pt x="37" y="95"/>
                    <a:pt x="47" y="93"/>
                  </a:cubicBezTo>
                  <a:cubicBezTo>
                    <a:pt x="56" y="90"/>
                    <a:pt x="69" y="87"/>
                    <a:pt x="84" y="83"/>
                  </a:cubicBezTo>
                  <a:cubicBezTo>
                    <a:pt x="101" y="80"/>
                    <a:pt x="112" y="76"/>
                    <a:pt x="119" y="73"/>
                  </a:cubicBezTo>
                  <a:cubicBezTo>
                    <a:pt x="125" y="69"/>
                    <a:pt x="128" y="64"/>
                    <a:pt x="128" y="57"/>
                  </a:cubicBezTo>
                  <a:cubicBezTo>
                    <a:pt x="128" y="50"/>
                    <a:pt x="126" y="45"/>
                    <a:pt x="120" y="39"/>
                  </a:cubicBezTo>
                  <a:cubicBezTo>
                    <a:pt x="114" y="34"/>
                    <a:pt x="105" y="32"/>
                    <a:pt x="91" y="32"/>
                  </a:cubicBezTo>
                  <a:cubicBezTo>
                    <a:pt x="77" y="32"/>
                    <a:pt x="67" y="35"/>
                    <a:pt x="58" y="42"/>
                  </a:cubicBezTo>
                  <a:cubicBezTo>
                    <a:pt x="50" y="48"/>
                    <a:pt x="44" y="57"/>
                    <a:pt x="40" y="69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11" y="39"/>
                    <a:pt x="23" y="24"/>
                    <a:pt x="39" y="15"/>
                  </a:cubicBezTo>
                  <a:cubicBezTo>
                    <a:pt x="54" y="5"/>
                    <a:pt x="72" y="0"/>
                    <a:pt x="92" y="0"/>
                  </a:cubicBezTo>
                  <a:cubicBezTo>
                    <a:pt x="115" y="0"/>
                    <a:pt x="133" y="6"/>
                    <a:pt x="146" y="17"/>
                  </a:cubicBezTo>
                  <a:cubicBezTo>
                    <a:pt x="160" y="28"/>
                    <a:pt x="166" y="44"/>
                    <a:pt x="166" y="66"/>
                  </a:cubicBezTo>
                  <a:cubicBezTo>
                    <a:pt x="166" y="135"/>
                    <a:pt x="166" y="135"/>
                    <a:pt x="166" y="135"/>
                  </a:cubicBezTo>
                  <a:cubicBezTo>
                    <a:pt x="166" y="145"/>
                    <a:pt x="168" y="151"/>
                    <a:pt x="171" y="155"/>
                  </a:cubicBezTo>
                  <a:cubicBezTo>
                    <a:pt x="174" y="158"/>
                    <a:pt x="179" y="160"/>
                    <a:pt x="185" y="160"/>
                  </a:cubicBezTo>
                  <a:cubicBezTo>
                    <a:pt x="187" y="160"/>
                    <a:pt x="190" y="159"/>
                    <a:pt x="192" y="159"/>
                  </a:cubicBezTo>
                  <a:cubicBezTo>
                    <a:pt x="194" y="159"/>
                    <a:pt x="196" y="158"/>
                    <a:pt x="198" y="157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5" y="185"/>
                    <a:pt x="191" y="187"/>
                    <a:pt x="186" y="188"/>
                  </a:cubicBezTo>
                  <a:cubicBezTo>
                    <a:pt x="181" y="190"/>
                    <a:pt x="176" y="190"/>
                    <a:pt x="170" y="190"/>
                  </a:cubicBezTo>
                  <a:cubicBezTo>
                    <a:pt x="156" y="190"/>
                    <a:pt x="145" y="187"/>
                    <a:pt x="139" y="179"/>
                  </a:cubicBezTo>
                  <a:cubicBezTo>
                    <a:pt x="132" y="172"/>
                    <a:pt x="129" y="160"/>
                    <a:pt x="129" y="143"/>
                  </a:cubicBezTo>
                  <a:cubicBezTo>
                    <a:pt x="123" y="158"/>
                    <a:pt x="114" y="170"/>
                    <a:pt x="101" y="178"/>
                  </a:cubicBezTo>
                  <a:cubicBezTo>
                    <a:pt x="88" y="187"/>
                    <a:pt x="74" y="191"/>
                    <a:pt x="57" y="191"/>
                  </a:cubicBezTo>
                  <a:close/>
                  <a:moveTo>
                    <a:pt x="72" y="161"/>
                  </a:moveTo>
                  <a:cubicBezTo>
                    <a:pt x="80" y="161"/>
                    <a:pt x="88" y="159"/>
                    <a:pt x="95" y="156"/>
                  </a:cubicBezTo>
                  <a:cubicBezTo>
                    <a:pt x="102" y="153"/>
                    <a:pt x="108" y="148"/>
                    <a:pt x="113" y="143"/>
                  </a:cubicBezTo>
                  <a:cubicBezTo>
                    <a:pt x="118" y="137"/>
                    <a:pt x="122" y="131"/>
                    <a:pt x="125" y="124"/>
                  </a:cubicBezTo>
                  <a:cubicBezTo>
                    <a:pt x="128" y="116"/>
                    <a:pt x="130" y="109"/>
                    <a:pt x="130" y="101"/>
                  </a:cubicBezTo>
                  <a:cubicBezTo>
                    <a:pt x="130" y="88"/>
                    <a:pt x="130" y="88"/>
                    <a:pt x="130" y="88"/>
                  </a:cubicBezTo>
                  <a:cubicBezTo>
                    <a:pt x="127" y="92"/>
                    <a:pt x="122" y="95"/>
                    <a:pt x="116" y="98"/>
                  </a:cubicBezTo>
                  <a:cubicBezTo>
                    <a:pt x="109" y="100"/>
                    <a:pt x="100" y="103"/>
                    <a:pt x="88" y="105"/>
                  </a:cubicBezTo>
                  <a:cubicBezTo>
                    <a:pt x="72" y="109"/>
                    <a:pt x="60" y="113"/>
                    <a:pt x="52" y="117"/>
                  </a:cubicBezTo>
                  <a:cubicBezTo>
                    <a:pt x="44" y="122"/>
                    <a:pt x="40" y="129"/>
                    <a:pt x="40" y="138"/>
                  </a:cubicBezTo>
                  <a:cubicBezTo>
                    <a:pt x="40" y="145"/>
                    <a:pt x="42" y="151"/>
                    <a:pt x="48" y="155"/>
                  </a:cubicBezTo>
                  <a:cubicBezTo>
                    <a:pt x="54" y="159"/>
                    <a:pt x="62" y="161"/>
                    <a:pt x="72" y="161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88" name="Freeform 8"/>
            <p:cNvSpPr/>
            <p:nvPr/>
          </p:nvSpPr>
          <p:spPr bwMode="auto">
            <a:xfrm>
              <a:off x="1523520" y="9744480"/>
              <a:ext cx="162360" cy="176760"/>
            </a:xfrm>
            <a:custGeom>
              <a:avLst/>
              <a:gdLst/>
              <a:ahLst/>
              <a:cxnLst/>
              <a:rect l="l" t="t" r="r" b="b"/>
              <a:pathLst>
                <a:path w="172" h="187" extrusionOk="0">
                  <a:moveTo>
                    <a:pt x="0" y="187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6" y="32"/>
                    <a:pt x="54" y="20"/>
                    <a:pt x="65" y="12"/>
                  </a:cubicBezTo>
                  <a:cubicBezTo>
                    <a:pt x="77" y="4"/>
                    <a:pt x="90" y="0"/>
                    <a:pt x="105" y="0"/>
                  </a:cubicBezTo>
                  <a:cubicBezTo>
                    <a:pt x="126" y="0"/>
                    <a:pt x="143" y="7"/>
                    <a:pt x="154" y="21"/>
                  </a:cubicBezTo>
                  <a:cubicBezTo>
                    <a:pt x="166" y="35"/>
                    <a:pt x="172" y="53"/>
                    <a:pt x="172" y="75"/>
                  </a:cubicBezTo>
                  <a:cubicBezTo>
                    <a:pt x="172" y="187"/>
                    <a:pt x="172" y="187"/>
                    <a:pt x="172" y="187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2" y="85"/>
                    <a:pt x="132" y="85"/>
                    <a:pt x="132" y="85"/>
                  </a:cubicBezTo>
                  <a:cubicBezTo>
                    <a:pt x="132" y="70"/>
                    <a:pt x="129" y="57"/>
                    <a:pt x="122" y="48"/>
                  </a:cubicBezTo>
                  <a:cubicBezTo>
                    <a:pt x="115" y="38"/>
                    <a:pt x="104" y="33"/>
                    <a:pt x="88" y="33"/>
                  </a:cubicBezTo>
                  <a:cubicBezTo>
                    <a:pt x="73" y="33"/>
                    <a:pt x="61" y="39"/>
                    <a:pt x="53" y="50"/>
                  </a:cubicBezTo>
                  <a:cubicBezTo>
                    <a:pt x="44" y="61"/>
                    <a:pt x="40" y="77"/>
                    <a:pt x="40" y="97"/>
                  </a:cubicBezTo>
                  <a:cubicBezTo>
                    <a:pt x="40" y="187"/>
                    <a:pt x="40" y="187"/>
                    <a:pt x="40" y="187"/>
                  </a:cubicBezTo>
                  <a:lnTo>
                    <a:pt x="0" y="187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89" name="Freeform 9"/>
            <p:cNvSpPr/>
            <p:nvPr/>
          </p:nvSpPr>
          <p:spPr bwMode="auto">
            <a:xfrm>
              <a:off x="1716840" y="9680400"/>
              <a:ext cx="121320" cy="244800"/>
            </a:xfrm>
            <a:custGeom>
              <a:avLst/>
              <a:gdLst/>
              <a:ahLst/>
              <a:cxnLst/>
              <a:rect l="l" t="t" r="r" b="b"/>
              <a:pathLst>
                <a:path w="131" h="256" extrusionOk="0">
                  <a:moveTo>
                    <a:pt x="131" y="216"/>
                  </a:moveTo>
                  <a:cubicBezTo>
                    <a:pt x="131" y="249"/>
                    <a:pt x="131" y="249"/>
                    <a:pt x="131" y="249"/>
                  </a:cubicBezTo>
                  <a:cubicBezTo>
                    <a:pt x="126" y="251"/>
                    <a:pt x="121" y="252"/>
                    <a:pt x="116" y="254"/>
                  </a:cubicBezTo>
                  <a:cubicBezTo>
                    <a:pt x="111" y="255"/>
                    <a:pt x="105" y="256"/>
                    <a:pt x="98" y="256"/>
                  </a:cubicBezTo>
                  <a:cubicBezTo>
                    <a:pt x="78" y="256"/>
                    <a:pt x="64" y="251"/>
                    <a:pt x="55" y="240"/>
                  </a:cubicBezTo>
                  <a:cubicBezTo>
                    <a:pt x="46" y="230"/>
                    <a:pt x="42" y="214"/>
                    <a:pt x="42" y="194"/>
                  </a:cubicBezTo>
                  <a:cubicBezTo>
                    <a:pt x="42" y="102"/>
                    <a:pt x="42" y="102"/>
                    <a:pt x="42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131" y="69"/>
                    <a:pt x="131" y="69"/>
                    <a:pt x="131" y="69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79" y="102"/>
                    <a:pt x="79" y="102"/>
                    <a:pt x="79" y="102"/>
                  </a:cubicBezTo>
                  <a:cubicBezTo>
                    <a:pt x="79" y="189"/>
                    <a:pt x="79" y="189"/>
                    <a:pt x="79" y="189"/>
                  </a:cubicBezTo>
                  <a:cubicBezTo>
                    <a:pt x="79" y="201"/>
                    <a:pt x="82" y="210"/>
                    <a:pt x="86" y="214"/>
                  </a:cubicBezTo>
                  <a:cubicBezTo>
                    <a:pt x="91" y="219"/>
                    <a:pt x="98" y="222"/>
                    <a:pt x="107" y="222"/>
                  </a:cubicBezTo>
                  <a:cubicBezTo>
                    <a:pt x="112" y="222"/>
                    <a:pt x="116" y="221"/>
                    <a:pt x="120" y="220"/>
                  </a:cubicBezTo>
                  <a:cubicBezTo>
                    <a:pt x="123" y="219"/>
                    <a:pt x="127" y="218"/>
                    <a:pt x="131" y="216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0" name="Freeform 10"/>
            <p:cNvSpPr/>
            <p:nvPr/>
          </p:nvSpPr>
          <p:spPr bwMode="auto">
            <a:xfrm>
              <a:off x="1865880" y="9744480"/>
              <a:ext cx="171360" cy="180719"/>
            </a:xfrm>
            <a:custGeom>
              <a:avLst/>
              <a:gdLst/>
              <a:ahLst/>
              <a:cxnLst/>
              <a:rect l="l" t="t" r="r" b="b"/>
              <a:pathLst>
                <a:path w="182" h="191" extrusionOk="0">
                  <a:moveTo>
                    <a:pt x="177" y="147"/>
                  </a:moveTo>
                  <a:cubicBezTo>
                    <a:pt x="170" y="159"/>
                    <a:pt x="159" y="170"/>
                    <a:pt x="146" y="178"/>
                  </a:cubicBezTo>
                  <a:cubicBezTo>
                    <a:pt x="132" y="187"/>
                    <a:pt x="116" y="191"/>
                    <a:pt x="95" y="191"/>
                  </a:cubicBezTo>
                  <a:cubicBezTo>
                    <a:pt x="80" y="191"/>
                    <a:pt x="66" y="188"/>
                    <a:pt x="54" y="184"/>
                  </a:cubicBezTo>
                  <a:cubicBezTo>
                    <a:pt x="42" y="179"/>
                    <a:pt x="32" y="172"/>
                    <a:pt x="24" y="164"/>
                  </a:cubicBezTo>
                  <a:cubicBezTo>
                    <a:pt x="16" y="156"/>
                    <a:pt x="10" y="146"/>
                    <a:pt x="6" y="134"/>
                  </a:cubicBezTo>
                  <a:cubicBezTo>
                    <a:pt x="2" y="122"/>
                    <a:pt x="0" y="110"/>
                    <a:pt x="0" y="97"/>
                  </a:cubicBezTo>
                  <a:cubicBezTo>
                    <a:pt x="0" y="84"/>
                    <a:pt x="2" y="71"/>
                    <a:pt x="6" y="60"/>
                  </a:cubicBezTo>
                  <a:cubicBezTo>
                    <a:pt x="11" y="48"/>
                    <a:pt x="17" y="37"/>
                    <a:pt x="25" y="29"/>
                  </a:cubicBezTo>
                  <a:cubicBezTo>
                    <a:pt x="33" y="20"/>
                    <a:pt x="43" y="13"/>
                    <a:pt x="54" y="8"/>
                  </a:cubicBezTo>
                  <a:cubicBezTo>
                    <a:pt x="66" y="3"/>
                    <a:pt x="79" y="0"/>
                    <a:pt x="94" y="0"/>
                  </a:cubicBezTo>
                  <a:cubicBezTo>
                    <a:pt x="109" y="0"/>
                    <a:pt x="122" y="3"/>
                    <a:pt x="133" y="8"/>
                  </a:cubicBezTo>
                  <a:cubicBezTo>
                    <a:pt x="144" y="13"/>
                    <a:pt x="153" y="19"/>
                    <a:pt x="160" y="28"/>
                  </a:cubicBezTo>
                  <a:cubicBezTo>
                    <a:pt x="167" y="36"/>
                    <a:pt x="173" y="46"/>
                    <a:pt x="176" y="57"/>
                  </a:cubicBezTo>
                  <a:cubicBezTo>
                    <a:pt x="180" y="68"/>
                    <a:pt x="182" y="80"/>
                    <a:pt x="182" y="93"/>
                  </a:cubicBezTo>
                  <a:cubicBezTo>
                    <a:pt x="182" y="106"/>
                    <a:pt x="182" y="106"/>
                    <a:pt x="182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40" y="122"/>
                    <a:pt x="46" y="135"/>
                    <a:pt x="55" y="144"/>
                  </a:cubicBezTo>
                  <a:cubicBezTo>
                    <a:pt x="64" y="153"/>
                    <a:pt x="78" y="158"/>
                    <a:pt x="95" y="158"/>
                  </a:cubicBezTo>
                  <a:cubicBezTo>
                    <a:pt x="107" y="158"/>
                    <a:pt x="117" y="155"/>
                    <a:pt x="125" y="150"/>
                  </a:cubicBezTo>
                  <a:cubicBezTo>
                    <a:pt x="132" y="145"/>
                    <a:pt x="139" y="138"/>
                    <a:pt x="144" y="128"/>
                  </a:cubicBezTo>
                  <a:lnTo>
                    <a:pt x="177" y="147"/>
                  </a:lnTo>
                  <a:close/>
                  <a:moveTo>
                    <a:pt x="94" y="33"/>
                  </a:moveTo>
                  <a:cubicBezTo>
                    <a:pt x="78" y="33"/>
                    <a:pt x="66" y="37"/>
                    <a:pt x="56" y="46"/>
                  </a:cubicBezTo>
                  <a:cubicBezTo>
                    <a:pt x="47" y="55"/>
                    <a:pt x="41" y="66"/>
                    <a:pt x="39" y="82"/>
                  </a:cubicBezTo>
                  <a:cubicBezTo>
                    <a:pt x="143" y="82"/>
                    <a:pt x="143" y="82"/>
                    <a:pt x="143" y="82"/>
                  </a:cubicBezTo>
                  <a:cubicBezTo>
                    <a:pt x="142" y="68"/>
                    <a:pt x="138" y="56"/>
                    <a:pt x="130" y="47"/>
                  </a:cubicBezTo>
                  <a:cubicBezTo>
                    <a:pt x="122" y="38"/>
                    <a:pt x="110" y="33"/>
                    <a:pt x="94" y="33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1" name="Freeform 11"/>
            <p:cNvSpPr/>
            <p:nvPr/>
          </p:nvSpPr>
          <p:spPr bwMode="auto">
            <a:xfrm>
              <a:off x="2067840" y="9744480"/>
              <a:ext cx="155160" cy="180719"/>
            </a:xfrm>
            <a:custGeom>
              <a:avLst/>
              <a:gdLst/>
              <a:ahLst/>
              <a:cxnLst/>
              <a:rect l="l" t="t" r="r" b="b"/>
              <a:pathLst>
                <a:path w="165" h="191" extrusionOk="0">
                  <a:moveTo>
                    <a:pt x="0" y="155"/>
                  </a:moveTo>
                  <a:cubicBezTo>
                    <a:pt x="28" y="127"/>
                    <a:pt x="28" y="127"/>
                    <a:pt x="28" y="127"/>
                  </a:cubicBezTo>
                  <a:cubicBezTo>
                    <a:pt x="36" y="138"/>
                    <a:pt x="44" y="145"/>
                    <a:pt x="54" y="150"/>
                  </a:cubicBezTo>
                  <a:cubicBezTo>
                    <a:pt x="64" y="155"/>
                    <a:pt x="76" y="158"/>
                    <a:pt x="89" y="158"/>
                  </a:cubicBezTo>
                  <a:cubicBezTo>
                    <a:pt x="102" y="158"/>
                    <a:pt x="112" y="155"/>
                    <a:pt x="117" y="150"/>
                  </a:cubicBezTo>
                  <a:cubicBezTo>
                    <a:pt x="123" y="145"/>
                    <a:pt x="126" y="139"/>
                    <a:pt x="126" y="132"/>
                  </a:cubicBezTo>
                  <a:cubicBezTo>
                    <a:pt x="126" y="128"/>
                    <a:pt x="124" y="124"/>
                    <a:pt x="121" y="121"/>
                  </a:cubicBezTo>
                  <a:cubicBezTo>
                    <a:pt x="118" y="118"/>
                    <a:pt x="113" y="116"/>
                    <a:pt x="108" y="114"/>
                  </a:cubicBezTo>
                  <a:cubicBezTo>
                    <a:pt x="102" y="113"/>
                    <a:pt x="95" y="111"/>
                    <a:pt x="88" y="110"/>
                  </a:cubicBezTo>
                  <a:cubicBezTo>
                    <a:pt x="80" y="109"/>
                    <a:pt x="72" y="107"/>
                    <a:pt x="64" y="106"/>
                  </a:cubicBezTo>
                  <a:cubicBezTo>
                    <a:pt x="48" y="104"/>
                    <a:pt x="34" y="99"/>
                    <a:pt x="23" y="92"/>
                  </a:cubicBezTo>
                  <a:cubicBezTo>
                    <a:pt x="12" y="85"/>
                    <a:pt x="6" y="73"/>
                    <a:pt x="6" y="57"/>
                  </a:cubicBezTo>
                  <a:cubicBezTo>
                    <a:pt x="6" y="41"/>
                    <a:pt x="13" y="27"/>
                    <a:pt x="26" y="16"/>
                  </a:cubicBezTo>
                  <a:cubicBezTo>
                    <a:pt x="39" y="5"/>
                    <a:pt x="56" y="0"/>
                    <a:pt x="79" y="0"/>
                  </a:cubicBezTo>
                  <a:cubicBezTo>
                    <a:pt x="98" y="0"/>
                    <a:pt x="114" y="3"/>
                    <a:pt x="128" y="9"/>
                  </a:cubicBezTo>
                  <a:cubicBezTo>
                    <a:pt x="142" y="15"/>
                    <a:pt x="154" y="24"/>
                    <a:pt x="165" y="37"/>
                  </a:cubicBezTo>
                  <a:cubicBezTo>
                    <a:pt x="134" y="63"/>
                    <a:pt x="134" y="63"/>
                    <a:pt x="134" y="63"/>
                  </a:cubicBezTo>
                  <a:cubicBezTo>
                    <a:pt x="127" y="53"/>
                    <a:pt x="119" y="46"/>
                    <a:pt x="110" y="41"/>
                  </a:cubicBezTo>
                  <a:cubicBezTo>
                    <a:pt x="101" y="36"/>
                    <a:pt x="90" y="33"/>
                    <a:pt x="77" y="33"/>
                  </a:cubicBezTo>
                  <a:cubicBezTo>
                    <a:pt x="64" y="33"/>
                    <a:pt x="55" y="35"/>
                    <a:pt x="50" y="40"/>
                  </a:cubicBezTo>
                  <a:cubicBezTo>
                    <a:pt x="44" y="45"/>
                    <a:pt x="41" y="51"/>
                    <a:pt x="41" y="57"/>
                  </a:cubicBezTo>
                  <a:cubicBezTo>
                    <a:pt x="41" y="66"/>
                    <a:pt x="46" y="71"/>
                    <a:pt x="56" y="74"/>
                  </a:cubicBezTo>
                  <a:cubicBezTo>
                    <a:pt x="66" y="77"/>
                    <a:pt x="78" y="80"/>
                    <a:pt x="94" y="82"/>
                  </a:cubicBezTo>
                  <a:cubicBezTo>
                    <a:pt x="103" y="83"/>
                    <a:pt x="111" y="85"/>
                    <a:pt x="119" y="87"/>
                  </a:cubicBezTo>
                  <a:cubicBezTo>
                    <a:pt x="128" y="89"/>
                    <a:pt x="135" y="92"/>
                    <a:pt x="141" y="95"/>
                  </a:cubicBezTo>
                  <a:cubicBezTo>
                    <a:pt x="147" y="99"/>
                    <a:pt x="152" y="104"/>
                    <a:pt x="156" y="110"/>
                  </a:cubicBezTo>
                  <a:cubicBezTo>
                    <a:pt x="160" y="116"/>
                    <a:pt x="162" y="123"/>
                    <a:pt x="162" y="132"/>
                  </a:cubicBezTo>
                  <a:cubicBezTo>
                    <a:pt x="162" y="149"/>
                    <a:pt x="155" y="163"/>
                    <a:pt x="142" y="175"/>
                  </a:cubicBezTo>
                  <a:cubicBezTo>
                    <a:pt x="129" y="186"/>
                    <a:pt x="111" y="191"/>
                    <a:pt x="88" y="191"/>
                  </a:cubicBezTo>
                  <a:cubicBezTo>
                    <a:pt x="68" y="191"/>
                    <a:pt x="50" y="188"/>
                    <a:pt x="35" y="181"/>
                  </a:cubicBezTo>
                  <a:cubicBezTo>
                    <a:pt x="20" y="175"/>
                    <a:pt x="8" y="166"/>
                    <a:pt x="0" y="155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2" name="Freeform 12"/>
            <p:cNvSpPr/>
            <p:nvPr/>
          </p:nvSpPr>
          <p:spPr bwMode="auto">
            <a:xfrm>
              <a:off x="1066320" y="10020960"/>
              <a:ext cx="184680" cy="231480"/>
            </a:xfrm>
            <a:custGeom>
              <a:avLst/>
              <a:gdLst/>
              <a:ahLst/>
              <a:cxnLst/>
              <a:rect l="l" t="t" r="r" b="b"/>
              <a:pathLst>
                <a:path w="195" h="243" extrusionOk="0">
                  <a:moveTo>
                    <a:pt x="156" y="0"/>
                  </a:moveTo>
                  <a:cubicBezTo>
                    <a:pt x="195" y="0"/>
                    <a:pt x="195" y="0"/>
                    <a:pt x="195" y="0"/>
                  </a:cubicBezTo>
                  <a:cubicBezTo>
                    <a:pt x="195" y="140"/>
                    <a:pt x="195" y="140"/>
                    <a:pt x="195" y="140"/>
                  </a:cubicBezTo>
                  <a:cubicBezTo>
                    <a:pt x="195" y="157"/>
                    <a:pt x="193" y="172"/>
                    <a:pt x="188" y="185"/>
                  </a:cubicBezTo>
                  <a:cubicBezTo>
                    <a:pt x="184" y="198"/>
                    <a:pt x="177" y="209"/>
                    <a:pt x="168" y="218"/>
                  </a:cubicBezTo>
                  <a:cubicBezTo>
                    <a:pt x="160" y="226"/>
                    <a:pt x="150" y="232"/>
                    <a:pt x="137" y="237"/>
                  </a:cubicBezTo>
                  <a:cubicBezTo>
                    <a:pt x="125" y="241"/>
                    <a:pt x="112" y="243"/>
                    <a:pt x="97" y="243"/>
                  </a:cubicBezTo>
                  <a:cubicBezTo>
                    <a:pt x="66" y="243"/>
                    <a:pt x="42" y="235"/>
                    <a:pt x="25" y="218"/>
                  </a:cubicBezTo>
                  <a:cubicBezTo>
                    <a:pt x="9" y="201"/>
                    <a:pt x="0" y="175"/>
                    <a:pt x="0" y="1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0" y="137"/>
                    <a:pt x="40" y="137"/>
                    <a:pt x="40" y="137"/>
                  </a:cubicBezTo>
                  <a:cubicBezTo>
                    <a:pt x="40" y="160"/>
                    <a:pt x="45" y="177"/>
                    <a:pt x="54" y="189"/>
                  </a:cubicBezTo>
                  <a:cubicBezTo>
                    <a:pt x="63" y="200"/>
                    <a:pt x="78" y="206"/>
                    <a:pt x="97" y="206"/>
                  </a:cubicBezTo>
                  <a:cubicBezTo>
                    <a:pt x="118" y="206"/>
                    <a:pt x="133" y="200"/>
                    <a:pt x="142" y="189"/>
                  </a:cubicBezTo>
                  <a:cubicBezTo>
                    <a:pt x="151" y="177"/>
                    <a:pt x="156" y="160"/>
                    <a:pt x="156" y="137"/>
                  </a:cubicBezTo>
                  <a:lnTo>
                    <a:pt x="156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3" name="Freeform 13"/>
            <p:cNvSpPr/>
            <p:nvPr/>
          </p:nvSpPr>
          <p:spPr bwMode="auto">
            <a:xfrm>
              <a:off x="1304640" y="10073160"/>
              <a:ext cx="161640" cy="176760"/>
            </a:xfrm>
            <a:custGeom>
              <a:avLst/>
              <a:gdLst/>
              <a:ahLst/>
              <a:cxnLst/>
              <a:rect l="l" t="t" r="r" b="b"/>
              <a:pathLst>
                <a:path w="172" h="187" extrusionOk="0">
                  <a:moveTo>
                    <a:pt x="0" y="187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6" y="31"/>
                    <a:pt x="55" y="19"/>
                    <a:pt x="66" y="11"/>
                  </a:cubicBezTo>
                  <a:cubicBezTo>
                    <a:pt x="77" y="4"/>
                    <a:pt x="90" y="0"/>
                    <a:pt x="105" y="0"/>
                  </a:cubicBezTo>
                  <a:cubicBezTo>
                    <a:pt x="126" y="0"/>
                    <a:pt x="143" y="7"/>
                    <a:pt x="155" y="20"/>
                  </a:cubicBezTo>
                  <a:cubicBezTo>
                    <a:pt x="166" y="34"/>
                    <a:pt x="172" y="52"/>
                    <a:pt x="172" y="75"/>
                  </a:cubicBezTo>
                  <a:cubicBezTo>
                    <a:pt x="172" y="187"/>
                    <a:pt x="172" y="187"/>
                    <a:pt x="172" y="187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2" y="85"/>
                    <a:pt x="132" y="85"/>
                    <a:pt x="132" y="85"/>
                  </a:cubicBezTo>
                  <a:cubicBezTo>
                    <a:pt x="132" y="69"/>
                    <a:pt x="129" y="56"/>
                    <a:pt x="122" y="47"/>
                  </a:cubicBezTo>
                  <a:cubicBezTo>
                    <a:pt x="116" y="37"/>
                    <a:pt x="104" y="33"/>
                    <a:pt x="88" y="33"/>
                  </a:cubicBezTo>
                  <a:cubicBezTo>
                    <a:pt x="73" y="33"/>
                    <a:pt x="62" y="38"/>
                    <a:pt x="53" y="49"/>
                  </a:cubicBezTo>
                  <a:cubicBezTo>
                    <a:pt x="44" y="61"/>
                    <a:pt x="40" y="76"/>
                    <a:pt x="40" y="96"/>
                  </a:cubicBezTo>
                  <a:cubicBezTo>
                    <a:pt x="40" y="187"/>
                    <a:pt x="40" y="187"/>
                    <a:pt x="40" y="187"/>
                  </a:cubicBezTo>
                  <a:lnTo>
                    <a:pt x="0" y="187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4" name="Freeform 14"/>
            <p:cNvSpPr/>
            <p:nvPr/>
          </p:nvSpPr>
          <p:spPr bwMode="auto">
            <a:xfrm>
              <a:off x="1515600" y="9997200"/>
              <a:ext cx="44280" cy="251640"/>
            </a:xfrm>
            <a:custGeom>
              <a:avLst/>
              <a:gdLst/>
              <a:ahLst/>
              <a:cxnLst/>
              <a:rect l="l" t="t" r="r" b="b"/>
              <a:pathLst>
                <a:path w="52" h="264" extrusionOk="0">
                  <a:moveTo>
                    <a:pt x="0" y="27"/>
                  </a:moveTo>
                  <a:cubicBezTo>
                    <a:pt x="0" y="19"/>
                    <a:pt x="3" y="13"/>
                    <a:pt x="7" y="8"/>
                  </a:cubicBezTo>
                  <a:cubicBezTo>
                    <a:pt x="12" y="3"/>
                    <a:pt x="18" y="0"/>
                    <a:pt x="26" y="0"/>
                  </a:cubicBezTo>
                  <a:cubicBezTo>
                    <a:pt x="34" y="0"/>
                    <a:pt x="41" y="3"/>
                    <a:pt x="45" y="8"/>
                  </a:cubicBezTo>
                  <a:cubicBezTo>
                    <a:pt x="50" y="13"/>
                    <a:pt x="52" y="19"/>
                    <a:pt x="52" y="27"/>
                  </a:cubicBezTo>
                  <a:cubicBezTo>
                    <a:pt x="52" y="34"/>
                    <a:pt x="50" y="40"/>
                    <a:pt x="45" y="45"/>
                  </a:cubicBezTo>
                  <a:cubicBezTo>
                    <a:pt x="41" y="50"/>
                    <a:pt x="34" y="52"/>
                    <a:pt x="26" y="52"/>
                  </a:cubicBezTo>
                  <a:cubicBezTo>
                    <a:pt x="18" y="52"/>
                    <a:pt x="12" y="50"/>
                    <a:pt x="7" y="45"/>
                  </a:cubicBezTo>
                  <a:cubicBezTo>
                    <a:pt x="3" y="40"/>
                    <a:pt x="0" y="34"/>
                    <a:pt x="0" y="27"/>
                  </a:cubicBezTo>
                  <a:close/>
                  <a:moveTo>
                    <a:pt x="45" y="80"/>
                  </a:moveTo>
                  <a:cubicBezTo>
                    <a:pt x="45" y="264"/>
                    <a:pt x="45" y="264"/>
                    <a:pt x="45" y="264"/>
                  </a:cubicBezTo>
                  <a:cubicBezTo>
                    <a:pt x="5" y="264"/>
                    <a:pt x="5" y="264"/>
                    <a:pt x="5" y="264"/>
                  </a:cubicBezTo>
                  <a:cubicBezTo>
                    <a:pt x="5" y="80"/>
                    <a:pt x="5" y="80"/>
                    <a:pt x="5" y="80"/>
                  </a:cubicBezTo>
                  <a:lnTo>
                    <a:pt x="45" y="8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5" name="Freeform 15"/>
            <p:cNvSpPr/>
            <p:nvPr/>
          </p:nvSpPr>
          <p:spPr bwMode="auto">
            <a:xfrm>
              <a:off x="1588320" y="10075680"/>
              <a:ext cx="181440" cy="174240"/>
            </a:xfrm>
            <a:custGeom>
              <a:avLst/>
              <a:gdLst/>
              <a:ahLst/>
              <a:cxnLst/>
              <a:rect l="l" t="t" r="r" b="b"/>
              <a:pathLst>
                <a:path w="288" h="277" extrusionOk="0">
                  <a:moveTo>
                    <a:pt x="174" y="277"/>
                  </a:moveTo>
                  <a:lnTo>
                    <a:pt x="111" y="277"/>
                  </a:lnTo>
                  <a:lnTo>
                    <a:pt x="0" y="0"/>
                  </a:lnTo>
                  <a:lnTo>
                    <a:pt x="62" y="0"/>
                  </a:lnTo>
                  <a:lnTo>
                    <a:pt x="131" y="181"/>
                  </a:lnTo>
                  <a:lnTo>
                    <a:pt x="144" y="223"/>
                  </a:lnTo>
                  <a:lnTo>
                    <a:pt x="158" y="181"/>
                  </a:lnTo>
                  <a:lnTo>
                    <a:pt x="228" y="0"/>
                  </a:lnTo>
                  <a:lnTo>
                    <a:pt x="288" y="0"/>
                  </a:lnTo>
                  <a:lnTo>
                    <a:pt x="174" y="277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6" name="Freeform 16"/>
            <p:cNvSpPr/>
            <p:nvPr/>
          </p:nvSpPr>
          <p:spPr bwMode="auto">
            <a:xfrm>
              <a:off x="1789560" y="10073160"/>
              <a:ext cx="171360" cy="179280"/>
            </a:xfrm>
            <a:custGeom>
              <a:avLst/>
              <a:gdLst/>
              <a:ahLst/>
              <a:cxnLst/>
              <a:rect l="l" t="t" r="r" b="b"/>
              <a:pathLst>
                <a:path w="182" h="190" extrusionOk="0">
                  <a:moveTo>
                    <a:pt x="178" y="146"/>
                  </a:moveTo>
                  <a:cubicBezTo>
                    <a:pt x="170" y="159"/>
                    <a:pt x="159" y="169"/>
                    <a:pt x="146" y="178"/>
                  </a:cubicBezTo>
                  <a:cubicBezTo>
                    <a:pt x="133" y="186"/>
                    <a:pt x="116" y="190"/>
                    <a:pt x="96" y="190"/>
                  </a:cubicBezTo>
                  <a:cubicBezTo>
                    <a:pt x="80" y="190"/>
                    <a:pt x="66" y="188"/>
                    <a:pt x="54" y="183"/>
                  </a:cubicBezTo>
                  <a:cubicBezTo>
                    <a:pt x="42" y="178"/>
                    <a:pt x="32" y="172"/>
                    <a:pt x="24" y="163"/>
                  </a:cubicBezTo>
                  <a:cubicBezTo>
                    <a:pt x="16" y="155"/>
                    <a:pt x="10" y="145"/>
                    <a:pt x="6" y="133"/>
                  </a:cubicBezTo>
                  <a:cubicBezTo>
                    <a:pt x="2" y="122"/>
                    <a:pt x="0" y="109"/>
                    <a:pt x="0" y="96"/>
                  </a:cubicBezTo>
                  <a:cubicBezTo>
                    <a:pt x="0" y="83"/>
                    <a:pt x="2" y="71"/>
                    <a:pt x="7" y="59"/>
                  </a:cubicBezTo>
                  <a:cubicBezTo>
                    <a:pt x="11" y="47"/>
                    <a:pt x="17" y="37"/>
                    <a:pt x="25" y="28"/>
                  </a:cubicBezTo>
                  <a:cubicBezTo>
                    <a:pt x="33" y="19"/>
                    <a:pt x="43" y="12"/>
                    <a:pt x="55" y="7"/>
                  </a:cubicBezTo>
                  <a:cubicBezTo>
                    <a:pt x="66" y="2"/>
                    <a:pt x="80" y="0"/>
                    <a:pt x="94" y="0"/>
                  </a:cubicBezTo>
                  <a:cubicBezTo>
                    <a:pt x="109" y="0"/>
                    <a:pt x="122" y="2"/>
                    <a:pt x="133" y="7"/>
                  </a:cubicBezTo>
                  <a:cubicBezTo>
                    <a:pt x="144" y="12"/>
                    <a:pt x="153" y="19"/>
                    <a:pt x="161" y="27"/>
                  </a:cubicBezTo>
                  <a:cubicBezTo>
                    <a:pt x="168" y="35"/>
                    <a:pt x="173" y="45"/>
                    <a:pt x="177" y="56"/>
                  </a:cubicBezTo>
                  <a:cubicBezTo>
                    <a:pt x="180" y="68"/>
                    <a:pt x="182" y="80"/>
                    <a:pt x="182" y="92"/>
                  </a:cubicBezTo>
                  <a:cubicBezTo>
                    <a:pt x="182" y="106"/>
                    <a:pt x="182" y="106"/>
                    <a:pt x="182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40" y="122"/>
                    <a:pt x="46" y="134"/>
                    <a:pt x="55" y="143"/>
                  </a:cubicBezTo>
                  <a:cubicBezTo>
                    <a:pt x="65" y="152"/>
                    <a:pt x="78" y="157"/>
                    <a:pt x="95" y="157"/>
                  </a:cubicBezTo>
                  <a:cubicBezTo>
                    <a:pt x="107" y="157"/>
                    <a:pt x="117" y="155"/>
                    <a:pt x="125" y="149"/>
                  </a:cubicBezTo>
                  <a:cubicBezTo>
                    <a:pt x="132" y="144"/>
                    <a:pt x="139" y="137"/>
                    <a:pt x="144" y="128"/>
                  </a:cubicBezTo>
                  <a:lnTo>
                    <a:pt x="178" y="146"/>
                  </a:lnTo>
                  <a:close/>
                  <a:moveTo>
                    <a:pt x="94" y="32"/>
                  </a:moveTo>
                  <a:cubicBezTo>
                    <a:pt x="78" y="32"/>
                    <a:pt x="66" y="37"/>
                    <a:pt x="57" y="45"/>
                  </a:cubicBezTo>
                  <a:cubicBezTo>
                    <a:pt x="47" y="54"/>
                    <a:pt x="41" y="66"/>
                    <a:pt x="39" y="81"/>
                  </a:cubicBezTo>
                  <a:cubicBezTo>
                    <a:pt x="143" y="81"/>
                    <a:pt x="143" y="81"/>
                    <a:pt x="143" y="81"/>
                  </a:cubicBezTo>
                  <a:cubicBezTo>
                    <a:pt x="142" y="67"/>
                    <a:pt x="138" y="55"/>
                    <a:pt x="130" y="46"/>
                  </a:cubicBezTo>
                  <a:cubicBezTo>
                    <a:pt x="122" y="37"/>
                    <a:pt x="110" y="32"/>
                    <a:pt x="94" y="32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7" name="Freeform 17"/>
            <p:cNvSpPr/>
            <p:nvPr/>
          </p:nvSpPr>
          <p:spPr bwMode="auto">
            <a:xfrm>
              <a:off x="2004840" y="10073880"/>
              <a:ext cx="114120" cy="176040"/>
            </a:xfrm>
            <a:custGeom>
              <a:avLst/>
              <a:gdLst/>
              <a:ahLst/>
              <a:cxnLst/>
              <a:rect l="l" t="t" r="r" b="b"/>
              <a:pathLst>
                <a:path w="123" h="186" extrusionOk="0">
                  <a:moveTo>
                    <a:pt x="91" y="0"/>
                  </a:moveTo>
                  <a:cubicBezTo>
                    <a:pt x="98" y="0"/>
                    <a:pt x="103" y="0"/>
                    <a:pt x="109" y="2"/>
                  </a:cubicBezTo>
                  <a:cubicBezTo>
                    <a:pt x="114" y="3"/>
                    <a:pt x="118" y="5"/>
                    <a:pt x="123" y="7"/>
                  </a:cubicBezTo>
                  <a:cubicBezTo>
                    <a:pt x="111" y="43"/>
                    <a:pt x="111" y="43"/>
                    <a:pt x="111" y="43"/>
                  </a:cubicBezTo>
                  <a:cubicBezTo>
                    <a:pt x="107" y="40"/>
                    <a:pt x="102" y="38"/>
                    <a:pt x="97" y="37"/>
                  </a:cubicBezTo>
                  <a:cubicBezTo>
                    <a:pt x="92" y="36"/>
                    <a:pt x="86" y="35"/>
                    <a:pt x="80" y="35"/>
                  </a:cubicBezTo>
                  <a:cubicBezTo>
                    <a:pt x="69" y="35"/>
                    <a:pt x="59" y="40"/>
                    <a:pt x="52" y="49"/>
                  </a:cubicBezTo>
                  <a:cubicBezTo>
                    <a:pt x="44" y="59"/>
                    <a:pt x="40" y="73"/>
                    <a:pt x="40" y="93"/>
                  </a:cubicBezTo>
                  <a:cubicBezTo>
                    <a:pt x="40" y="186"/>
                    <a:pt x="40" y="186"/>
                    <a:pt x="40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0" y="2"/>
                    <a:pt x="40" y="2"/>
                    <a:pt x="40" y="2"/>
                  </a:cubicBezTo>
                  <a:cubicBezTo>
                    <a:pt x="40" y="46"/>
                    <a:pt x="40" y="46"/>
                    <a:pt x="40" y="46"/>
                  </a:cubicBezTo>
                  <a:cubicBezTo>
                    <a:pt x="44" y="31"/>
                    <a:pt x="50" y="19"/>
                    <a:pt x="58" y="11"/>
                  </a:cubicBezTo>
                  <a:cubicBezTo>
                    <a:pt x="67" y="3"/>
                    <a:pt x="77" y="0"/>
                    <a:pt x="91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8" name="Freeform 18"/>
            <p:cNvSpPr/>
            <p:nvPr/>
          </p:nvSpPr>
          <p:spPr bwMode="auto">
            <a:xfrm>
              <a:off x="2137680" y="10071720"/>
              <a:ext cx="155160" cy="181800"/>
            </a:xfrm>
            <a:custGeom>
              <a:avLst/>
              <a:gdLst/>
              <a:ahLst/>
              <a:cxnLst/>
              <a:rect l="l" t="t" r="r" b="b"/>
              <a:pathLst>
                <a:path w="165" h="192" extrusionOk="0">
                  <a:moveTo>
                    <a:pt x="0" y="155"/>
                  </a:moveTo>
                  <a:cubicBezTo>
                    <a:pt x="29" y="128"/>
                    <a:pt x="29" y="128"/>
                    <a:pt x="29" y="128"/>
                  </a:cubicBezTo>
                  <a:cubicBezTo>
                    <a:pt x="36" y="138"/>
                    <a:pt x="45" y="146"/>
                    <a:pt x="54" y="151"/>
                  </a:cubicBezTo>
                  <a:cubicBezTo>
                    <a:pt x="64" y="156"/>
                    <a:pt x="76" y="158"/>
                    <a:pt x="90" y="158"/>
                  </a:cubicBezTo>
                  <a:cubicBezTo>
                    <a:pt x="102" y="158"/>
                    <a:pt x="112" y="156"/>
                    <a:pt x="118" y="150"/>
                  </a:cubicBezTo>
                  <a:cubicBezTo>
                    <a:pt x="123" y="145"/>
                    <a:pt x="126" y="139"/>
                    <a:pt x="126" y="133"/>
                  </a:cubicBezTo>
                  <a:cubicBezTo>
                    <a:pt x="126" y="128"/>
                    <a:pt x="125" y="124"/>
                    <a:pt x="121" y="121"/>
                  </a:cubicBezTo>
                  <a:cubicBezTo>
                    <a:pt x="118" y="119"/>
                    <a:pt x="114" y="116"/>
                    <a:pt x="108" y="115"/>
                  </a:cubicBezTo>
                  <a:cubicBezTo>
                    <a:pt x="102" y="113"/>
                    <a:pt x="96" y="112"/>
                    <a:pt x="88" y="110"/>
                  </a:cubicBezTo>
                  <a:cubicBezTo>
                    <a:pt x="81" y="109"/>
                    <a:pt x="73" y="108"/>
                    <a:pt x="64" y="107"/>
                  </a:cubicBezTo>
                  <a:cubicBezTo>
                    <a:pt x="48" y="104"/>
                    <a:pt x="34" y="99"/>
                    <a:pt x="23" y="92"/>
                  </a:cubicBezTo>
                  <a:cubicBezTo>
                    <a:pt x="12" y="85"/>
                    <a:pt x="7" y="74"/>
                    <a:pt x="7" y="57"/>
                  </a:cubicBezTo>
                  <a:cubicBezTo>
                    <a:pt x="7" y="41"/>
                    <a:pt x="13" y="28"/>
                    <a:pt x="26" y="17"/>
                  </a:cubicBezTo>
                  <a:cubicBezTo>
                    <a:pt x="39" y="6"/>
                    <a:pt x="57" y="0"/>
                    <a:pt x="79" y="0"/>
                  </a:cubicBezTo>
                  <a:cubicBezTo>
                    <a:pt x="98" y="0"/>
                    <a:pt x="114" y="3"/>
                    <a:pt x="128" y="9"/>
                  </a:cubicBezTo>
                  <a:cubicBezTo>
                    <a:pt x="142" y="15"/>
                    <a:pt x="154" y="25"/>
                    <a:pt x="165" y="38"/>
                  </a:cubicBezTo>
                  <a:cubicBezTo>
                    <a:pt x="135" y="64"/>
                    <a:pt x="135" y="64"/>
                    <a:pt x="135" y="64"/>
                  </a:cubicBezTo>
                  <a:cubicBezTo>
                    <a:pt x="128" y="54"/>
                    <a:pt x="119" y="46"/>
                    <a:pt x="110" y="41"/>
                  </a:cubicBezTo>
                  <a:cubicBezTo>
                    <a:pt x="101" y="36"/>
                    <a:pt x="90" y="33"/>
                    <a:pt x="77" y="33"/>
                  </a:cubicBezTo>
                  <a:cubicBezTo>
                    <a:pt x="64" y="33"/>
                    <a:pt x="55" y="36"/>
                    <a:pt x="50" y="41"/>
                  </a:cubicBezTo>
                  <a:cubicBezTo>
                    <a:pt x="44" y="46"/>
                    <a:pt x="41" y="51"/>
                    <a:pt x="41" y="58"/>
                  </a:cubicBezTo>
                  <a:cubicBezTo>
                    <a:pt x="41" y="66"/>
                    <a:pt x="46" y="72"/>
                    <a:pt x="56" y="75"/>
                  </a:cubicBezTo>
                  <a:cubicBezTo>
                    <a:pt x="66" y="78"/>
                    <a:pt x="78" y="80"/>
                    <a:pt x="94" y="82"/>
                  </a:cubicBezTo>
                  <a:cubicBezTo>
                    <a:pt x="103" y="84"/>
                    <a:pt x="111" y="85"/>
                    <a:pt x="120" y="87"/>
                  </a:cubicBezTo>
                  <a:cubicBezTo>
                    <a:pt x="128" y="89"/>
                    <a:pt x="135" y="92"/>
                    <a:pt x="141" y="96"/>
                  </a:cubicBezTo>
                  <a:cubicBezTo>
                    <a:pt x="147" y="99"/>
                    <a:pt x="152" y="104"/>
                    <a:pt x="156" y="110"/>
                  </a:cubicBezTo>
                  <a:cubicBezTo>
                    <a:pt x="160" y="116"/>
                    <a:pt x="162" y="124"/>
                    <a:pt x="162" y="133"/>
                  </a:cubicBezTo>
                  <a:cubicBezTo>
                    <a:pt x="162" y="150"/>
                    <a:pt x="155" y="164"/>
                    <a:pt x="142" y="175"/>
                  </a:cubicBezTo>
                  <a:cubicBezTo>
                    <a:pt x="129" y="186"/>
                    <a:pt x="111" y="192"/>
                    <a:pt x="89" y="192"/>
                  </a:cubicBezTo>
                  <a:cubicBezTo>
                    <a:pt x="68" y="192"/>
                    <a:pt x="50" y="188"/>
                    <a:pt x="35" y="182"/>
                  </a:cubicBezTo>
                  <a:cubicBezTo>
                    <a:pt x="21" y="175"/>
                    <a:pt x="9" y="166"/>
                    <a:pt x="0" y="155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99" name="Freeform 19"/>
            <p:cNvSpPr/>
            <p:nvPr/>
          </p:nvSpPr>
          <p:spPr bwMode="auto">
            <a:xfrm>
              <a:off x="2331000" y="9997200"/>
              <a:ext cx="43560" cy="251640"/>
            </a:xfrm>
            <a:custGeom>
              <a:avLst/>
              <a:gdLst/>
              <a:ahLst/>
              <a:cxnLst/>
              <a:rect l="l" t="t" r="r" b="b"/>
              <a:pathLst>
                <a:path w="51" h="264" extrusionOk="0">
                  <a:moveTo>
                    <a:pt x="0" y="27"/>
                  </a:moveTo>
                  <a:cubicBezTo>
                    <a:pt x="0" y="19"/>
                    <a:pt x="2" y="13"/>
                    <a:pt x="6" y="8"/>
                  </a:cubicBezTo>
                  <a:cubicBezTo>
                    <a:pt x="11" y="3"/>
                    <a:pt x="17" y="0"/>
                    <a:pt x="25" y="0"/>
                  </a:cubicBezTo>
                  <a:cubicBezTo>
                    <a:pt x="34" y="0"/>
                    <a:pt x="40" y="3"/>
                    <a:pt x="44" y="8"/>
                  </a:cubicBezTo>
                  <a:cubicBezTo>
                    <a:pt x="49" y="13"/>
                    <a:pt x="51" y="19"/>
                    <a:pt x="51" y="27"/>
                  </a:cubicBezTo>
                  <a:cubicBezTo>
                    <a:pt x="51" y="34"/>
                    <a:pt x="49" y="40"/>
                    <a:pt x="44" y="45"/>
                  </a:cubicBezTo>
                  <a:cubicBezTo>
                    <a:pt x="40" y="50"/>
                    <a:pt x="34" y="52"/>
                    <a:pt x="25" y="52"/>
                  </a:cubicBezTo>
                  <a:cubicBezTo>
                    <a:pt x="17" y="52"/>
                    <a:pt x="11" y="50"/>
                    <a:pt x="6" y="45"/>
                  </a:cubicBezTo>
                  <a:cubicBezTo>
                    <a:pt x="2" y="40"/>
                    <a:pt x="0" y="34"/>
                    <a:pt x="0" y="27"/>
                  </a:cubicBezTo>
                  <a:close/>
                  <a:moveTo>
                    <a:pt x="44" y="80"/>
                  </a:moveTo>
                  <a:cubicBezTo>
                    <a:pt x="44" y="264"/>
                    <a:pt x="44" y="264"/>
                    <a:pt x="44" y="264"/>
                  </a:cubicBezTo>
                  <a:cubicBezTo>
                    <a:pt x="4" y="264"/>
                    <a:pt x="4" y="264"/>
                    <a:pt x="4" y="264"/>
                  </a:cubicBezTo>
                  <a:cubicBezTo>
                    <a:pt x="4" y="80"/>
                    <a:pt x="4" y="80"/>
                    <a:pt x="4" y="80"/>
                  </a:cubicBezTo>
                  <a:lnTo>
                    <a:pt x="44" y="8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00" name="Freeform 20"/>
            <p:cNvSpPr/>
            <p:nvPr/>
          </p:nvSpPr>
          <p:spPr bwMode="auto">
            <a:xfrm>
              <a:off x="2408760" y="10008360"/>
              <a:ext cx="121320" cy="244080"/>
            </a:xfrm>
            <a:custGeom>
              <a:avLst/>
              <a:gdLst/>
              <a:ahLst/>
              <a:cxnLst/>
              <a:rect l="l" t="t" r="r" b="b"/>
              <a:pathLst>
                <a:path w="131" h="256" extrusionOk="0">
                  <a:moveTo>
                    <a:pt x="131" y="217"/>
                  </a:moveTo>
                  <a:cubicBezTo>
                    <a:pt x="131" y="249"/>
                    <a:pt x="131" y="249"/>
                    <a:pt x="131" y="249"/>
                  </a:cubicBezTo>
                  <a:cubicBezTo>
                    <a:pt x="126" y="251"/>
                    <a:pt x="121" y="253"/>
                    <a:pt x="116" y="254"/>
                  </a:cubicBezTo>
                  <a:cubicBezTo>
                    <a:pt x="110" y="256"/>
                    <a:pt x="104" y="256"/>
                    <a:pt x="98" y="256"/>
                  </a:cubicBezTo>
                  <a:cubicBezTo>
                    <a:pt x="78" y="256"/>
                    <a:pt x="64" y="251"/>
                    <a:pt x="55" y="241"/>
                  </a:cubicBezTo>
                  <a:cubicBezTo>
                    <a:pt x="46" y="230"/>
                    <a:pt x="42" y="215"/>
                    <a:pt x="42" y="194"/>
                  </a:cubicBezTo>
                  <a:cubicBezTo>
                    <a:pt x="42" y="102"/>
                    <a:pt x="42" y="102"/>
                    <a:pt x="42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131" y="69"/>
                    <a:pt x="131" y="69"/>
                    <a:pt x="131" y="69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79" y="102"/>
                    <a:pt x="79" y="102"/>
                    <a:pt x="79" y="102"/>
                  </a:cubicBezTo>
                  <a:cubicBezTo>
                    <a:pt x="79" y="190"/>
                    <a:pt x="79" y="190"/>
                    <a:pt x="79" y="190"/>
                  </a:cubicBezTo>
                  <a:cubicBezTo>
                    <a:pt x="79" y="202"/>
                    <a:pt x="82" y="210"/>
                    <a:pt x="86" y="215"/>
                  </a:cubicBezTo>
                  <a:cubicBezTo>
                    <a:pt x="91" y="220"/>
                    <a:pt x="98" y="222"/>
                    <a:pt x="107" y="222"/>
                  </a:cubicBezTo>
                  <a:cubicBezTo>
                    <a:pt x="112" y="222"/>
                    <a:pt x="116" y="222"/>
                    <a:pt x="119" y="221"/>
                  </a:cubicBezTo>
                  <a:cubicBezTo>
                    <a:pt x="123" y="220"/>
                    <a:pt x="127" y="219"/>
                    <a:pt x="131" y="217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01" name="Freeform 21"/>
            <p:cNvSpPr/>
            <p:nvPr/>
          </p:nvSpPr>
          <p:spPr bwMode="auto">
            <a:xfrm>
              <a:off x="2557440" y="9986760"/>
              <a:ext cx="171360" cy="265680"/>
            </a:xfrm>
            <a:custGeom>
              <a:avLst/>
              <a:gdLst/>
              <a:ahLst/>
              <a:cxnLst/>
              <a:rect l="l" t="t" r="r" b="b"/>
              <a:pathLst>
                <a:path w="182" h="278" extrusionOk="0">
                  <a:moveTo>
                    <a:pt x="177" y="234"/>
                  </a:moveTo>
                  <a:cubicBezTo>
                    <a:pt x="170" y="247"/>
                    <a:pt x="159" y="257"/>
                    <a:pt x="146" y="266"/>
                  </a:cubicBezTo>
                  <a:cubicBezTo>
                    <a:pt x="132" y="274"/>
                    <a:pt x="116" y="278"/>
                    <a:pt x="95" y="278"/>
                  </a:cubicBezTo>
                  <a:cubicBezTo>
                    <a:pt x="79" y="278"/>
                    <a:pt x="66" y="276"/>
                    <a:pt x="54" y="271"/>
                  </a:cubicBezTo>
                  <a:cubicBezTo>
                    <a:pt x="42" y="266"/>
                    <a:pt x="32" y="260"/>
                    <a:pt x="24" y="251"/>
                  </a:cubicBezTo>
                  <a:cubicBezTo>
                    <a:pt x="16" y="243"/>
                    <a:pt x="10" y="233"/>
                    <a:pt x="6" y="221"/>
                  </a:cubicBezTo>
                  <a:cubicBezTo>
                    <a:pt x="2" y="210"/>
                    <a:pt x="0" y="197"/>
                    <a:pt x="0" y="184"/>
                  </a:cubicBezTo>
                  <a:cubicBezTo>
                    <a:pt x="0" y="171"/>
                    <a:pt x="2" y="159"/>
                    <a:pt x="6" y="147"/>
                  </a:cubicBezTo>
                  <a:cubicBezTo>
                    <a:pt x="11" y="135"/>
                    <a:pt x="17" y="125"/>
                    <a:pt x="25" y="116"/>
                  </a:cubicBezTo>
                  <a:cubicBezTo>
                    <a:pt x="33" y="107"/>
                    <a:pt x="43" y="100"/>
                    <a:pt x="54" y="95"/>
                  </a:cubicBezTo>
                  <a:cubicBezTo>
                    <a:pt x="66" y="90"/>
                    <a:pt x="79" y="88"/>
                    <a:pt x="94" y="88"/>
                  </a:cubicBezTo>
                  <a:cubicBezTo>
                    <a:pt x="109" y="88"/>
                    <a:pt x="122" y="90"/>
                    <a:pt x="133" y="95"/>
                  </a:cubicBezTo>
                  <a:cubicBezTo>
                    <a:pt x="144" y="100"/>
                    <a:pt x="153" y="107"/>
                    <a:pt x="160" y="115"/>
                  </a:cubicBezTo>
                  <a:cubicBezTo>
                    <a:pt x="167" y="123"/>
                    <a:pt x="173" y="133"/>
                    <a:pt x="176" y="144"/>
                  </a:cubicBezTo>
                  <a:cubicBezTo>
                    <a:pt x="180" y="156"/>
                    <a:pt x="182" y="168"/>
                    <a:pt x="182" y="180"/>
                  </a:cubicBezTo>
                  <a:cubicBezTo>
                    <a:pt x="182" y="194"/>
                    <a:pt x="182" y="194"/>
                    <a:pt x="182" y="194"/>
                  </a:cubicBezTo>
                  <a:cubicBezTo>
                    <a:pt x="38" y="194"/>
                    <a:pt x="38" y="194"/>
                    <a:pt x="38" y="194"/>
                  </a:cubicBezTo>
                  <a:cubicBezTo>
                    <a:pt x="40" y="210"/>
                    <a:pt x="45" y="222"/>
                    <a:pt x="55" y="231"/>
                  </a:cubicBezTo>
                  <a:cubicBezTo>
                    <a:pt x="64" y="240"/>
                    <a:pt x="77" y="245"/>
                    <a:pt x="95" y="245"/>
                  </a:cubicBezTo>
                  <a:cubicBezTo>
                    <a:pt x="107" y="245"/>
                    <a:pt x="117" y="243"/>
                    <a:pt x="124" y="237"/>
                  </a:cubicBezTo>
                  <a:cubicBezTo>
                    <a:pt x="132" y="232"/>
                    <a:pt x="139" y="225"/>
                    <a:pt x="144" y="216"/>
                  </a:cubicBezTo>
                  <a:lnTo>
                    <a:pt x="177" y="234"/>
                  </a:lnTo>
                  <a:close/>
                  <a:moveTo>
                    <a:pt x="94" y="120"/>
                  </a:moveTo>
                  <a:cubicBezTo>
                    <a:pt x="78" y="120"/>
                    <a:pt x="66" y="125"/>
                    <a:pt x="56" y="133"/>
                  </a:cubicBezTo>
                  <a:cubicBezTo>
                    <a:pt x="47" y="142"/>
                    <a:pt x="41" y="154"/>
                    <a:pt x="39" y="169"/>
                  </a:cubicBezTo>
                  <a:cubicBezTo>
                    <a:pt x="143" y="169"/>
                    <a:pt x="143" y="169"/>
                    <a:pt x="143" y="169"/>
                  </a:cubicBezTo>
                  <a:cubicBezTo>
                    <a:pt x="142" y="155"/>
                    <a:pt x="138" y="143"/>
                    <a:pt x="130" y="134"/>
                  </a:cubicBezTo>
                  <a:cubicBezTo>
                    <a:pt x="122" y="125"/>
                    <a:pt x="110" y="120"/>
                    <a:pt x="94" y="120"/>
                  </a:cubicBezTo>
                  <a:close/>
                  <a:moveTo>
                    <a:pt x="88" y="74"/>
                  </a:moveTo>
                  <a:cubicBezTo>
                    <a:pt x="73" y="59"/>
                    <a:pt x="73" y="59"/>
                    <a:pt x="73" y="5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47" y="18"/>
                    <a:pt x="147" y="18"/>
                    <a:pt x="147" y="18"/>
                  </a:cubicBezTo>
                  <a:lnTo>
                    <a:pt x="88" y="74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02" name="Freeform 22"/>
            <p:cNvSpPr/>
            <p:nvPr/>
          </p:nvSpPr>
          <p:spPr bwMode="auto">
            <a:xfrm>
              <a:off x="585000" y="9693720"/>
              <a:ext cx="302040" cy="228240"/>
            </a:xfrm>
            <a:custGeom>
              <a:avLst/>
              <a:gdLst/>
              <a:ahLst/>
              <a:cxnLst/>
              <a:rect l="l" t="t" r="r" b="b"/>
              <a:pathLst>
                <a:path w="473" h="360" extrusionOk="0">
                  <a:moveTo>
                    <a:pt x="473" y="360"/>
                  </a:moveTo>
                  <a:lnTo>
                    <a:pt x="473" y="0"/>
                  </a:lnTo>
                  <a:lnTo>
                    <a:pt x="308" y="0"/>
                  </a:lnTo>
                  <a:lnTo>
                    <a:pt x="308" y="244"/>
                  </a:lnTo>
                  <a:lnTo>
                    <a:pt x="184" y="0"/>
                  </a:lnTo>
                  <a:lnTo>
                    <a:pt x="0" y="0"/>
                  </a:lnTo>
                  <a:lnTo>
                    <a:pt x="186" y="360"/>
                  </a:lnTo>
                  <a:lnTo>
                    <a:pt x="473" y="36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03" name="Rectangle 23"/>
            <p:cNvSpPr/>
            <p:nvPr/>
          </p:nvSpPr>
          <p:spPr bwMode="auto">
            <a:xfrm>
              <a:off x="430920" y="9693720"/>
              <a:ext cx="106200" cy="228240"/>
            </a:xfrm>
            <a:prstGeom prst="rect">
              <a:avLst/>
            </a:prstGeom>
            <a:solidFill>
              <a:schemeClr val="tx1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</p:sp>
      </p:grpSp>
      <p:sp>
        <p:nvSpPr>
          <p:cNvPr id="104" name="Connecteur droit 9"/>
          <p:cNvSpPr/>
          <p:nvPr/>
        </p:nvSpPr>
        <p:spPr bwMode="auto">
          <a:xfrm flipV="1">
            <a:off x="443520" y="341280"/>
            <a:ext cx="360" cy="13878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5" name="PlaceHolder 1"/>
          <p:cNvSpPr>
            <a:spLocks noGrp="1"/>
          </p:cNvSpPr>
          <p:nvPr>
            <p:ph type="title"/>
          </p:nvPr>
        </p:nvSpPr>
        <p:spPr bwMode="auto"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 bwMode="auto"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7" name="Espace réservé du contenu 3"/>
          <p:cNvSpPr/>
          <p:nvPr/>
        </p:nvSpPr>
        <p:spPr bwMode="auto">
          <a:xfrm>
            <a:off x="862200" y="2642760"/>
            <a:ext cx="11323440" cy="2763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  <a:defRPr/>
            </a:pPr>
            <a:r>
              <a:rPr lang="fr-FR" sz="4800" dirty="0">
                <a:solidFill>
                  <a:schemeClr val="bg1"/>
                </a:solidFill>
              </a:rPr>
              <a:t>Retour d'expérience du SCD de Nantes Université : une stratégie Open Education &amp; Ressources Educatives Libres à l'échelle d'un établissement</a:t>
            </a:r>
            <a:endParaRPr lang="fr-FR" sz="4800" spc="-1" dirty="0">
              <a:solidFill>
                <a:schemeClr val="bg1"/>
              </a:solidFill>
              <a:latin typeface="Source Sans Pro"/>
              <a:ea typeface="Arial"/>
            </a:endParaRPr>
          </a:p>
          <a:p>
            <a:pPr>
              <a:lnSpc>
                <a:spcPct val="90000"/>
              </a:lnSpc>
              <a:buNone/>
              <a:tabLst>
                <a:tab pos="0" algn="l"/>
              </a:tabLst>
              <a:defRPr/>
            </a:pPr>
            <a:r>
              <a:rPr lang="fr-FR" sz="4800" b="0" strike="noStrike" spc="-1" dirty="0">
                <a:solidFill>
                  <a:schemeClr val="bg1"/>
                </a:solidFill>
                <a:latin typeface="Source Sans Pro"/>
                <a:ea typeface="Arial"/>
              </a:rPr>
              <a:t> </a:t>
            </a:r>
            <a:endParaRPr lang="fr-FR" sz="48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388" name="Espace réservé de la date 43"/>
          <p:cNvSpPr/>
          <p:nvPr/>
        </p:nvSpPr>
        <p:spPr bwMode="auto">
          <a:xfrm>
            <a:off x="860040" y="1706040"/>
            <a:ext cx="335700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buNone/>
              <a:defRPr/>
            </a:pPr>
            <a:endParaRPr lang="fr-FR" sz="2400" b="0" strike="noStrike" spc="-1">
              <a:latin typeface="Arial"/>
            </a:endParaRPr>
          </a:p>
        </p:txBody>
      </p:sp>
      <p:sp>
        <p:nvSpPr>
          <p:cNvPr id="389" name="Sous-titre 1"/>
          <p:cNvSpPr/>
          <p:nvPr/>
        </p:nvSpPr>
        <p:spPr bwMode="auto">
          <a:xfrm>
            <a:off x="864720" y="8049053"/>
            <a:ext cx="11308320" cy="93671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  <a:defRPr/>
            </a:pPr>
            <a:r>
              <a:rPr lang="fr-FR" sz="4400" spc="-1" dirty="0">
                <a:solidFill>
                  <a:srgbClr val="FFFFFF"/>
                </a:solidFill>
                <a:latin typeface="Source Sans Pro"/>
                <a:ea typeface="Arial"/>
              </a:rPr>
              <a:t>10 mars </a:t>
            </a:r>
            <a:r>
              <a:rPr lang="fr-FR" sz="4400" b="0" strike="noStrike" spc="-1" dirty="0">
                <a:solidFill>
                  <a:srgbClr val="FFFFFF"/>
                </a:solidFill>
                <a:latin typeface="Source Sans Pro"/>
                <a:ea typeface="Arial"/>
              </a:rPr>
              <a:t>2026</a:t>
            </a:r>
            <a:endParaRPr lang="fr-FR" sz="4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4" name="Espace réservé du contenu 4_0"/>
          <p:cNvSpPr/>
          <p:nvPr/>
        </p:nvSpPr>
        <p:spPr bwMode="auto">
          <a:xfrm>
            <a:off x="540000" y="190499"/>
            <a:ext cx="13245840" cy="1009649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>
              <a:lnSpc>
                <a:spcPct val="90000"/>
              </a:lnSpc>
              <a:buNone/>
              <a:defRPr/>
            </a:pPr>
            <a:endParaRPr lang="fr-FR" sz="2800" b="1" strike="noStrike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Source Sans Pro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fr-FR" sz="2800" b="1" strike="noStrike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urce Sans Pro"/>
              </a:rPr>
              <a:t>1 - Eléments de contexte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fr-FR" sz="2000" b="1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571500" indent="-5715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L’éducation ouverte comme axe politique depuis 2018</a:t>
            </a:r>
          </a:p>
          <a:p>
            <a:pPr algn="just">
              <a:lnSpc>
                <a:spcPct val="90000"/>
              </a:lnSpc>
              <a:defRPr/>
            </a:pPr>
            <a:endParaRPr lang="fr-FR" sz="2000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571500" indent="-5715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La chaire RELIA </a:t>
            </a:r>
            <a:r>
              <a:rPr lang="fr-FR" sz="2000" spc="-1" dirty="0" err="1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Unisco</a:t>
            </a:r>
            <a:endParaRPr lang="fr-FR" sz="2000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just">
              <a:lnSpc>
                <a:spcPct val="90000"/>
              </a:lnSpc>
              <a:defRPr/>
            </a:pPr>
            <a:endParaRPr lang="fr-FR" sz="2000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571500" indent="-5715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Un financement via l’AAP </a:t>
            </a:r>
            <a:r>
              <a:rPr lang="fr-FR" sz="2000" spc="-1" dirty="0" err="1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ExcellenceS</a:t>
            </a:r>
            <a:endParaRPr lang="fr-FR" sz="2000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just">
              <a:lnSpc>
                <a:spcPct val="90000"/>
              </a:lnSpc>
              <a:defRPr/>
            </a:pPr>
            <a:endParaRPr lang="fr-FR" sz="2000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571500" indent="-5715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Une feuille de route d’établissement</a:t>
            </a:r>
          </a:p>
          <a:p>
            <a:pPr algn="just">
              <a:lnSpc>
                <a:spcPct val="90000"/>
              </a:lnSpc>
              <a:defRPr/>
            </a:pPr>
            <a:endParaRPr lang="fr-FR" sz="2000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571500" indent="-5715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Un projet multiservices : DFRU, DSIN, SCD + chaire RELIA</a:t>
            </a:r>
          </a:p>
          <a:p>
            <a:pPr marL="571500" indent="-5715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endParaRPr lang="fr-FR" sz="2000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fr-FR" sz="2800" b="1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2 - Les 5 objectifs de la feuille de route EO</a:t>
            </a:r>
          </a:p>
          <a:p>
            <a:pPr algn="just">
              <a:lnSpc>
                <a:spcPct val="90000"/>
              </a:lnSpc>
              <a:defRPr/>
            </a:pPr>
            <a:endParaRPr lang="fr-FR" sz="2000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S</a:t>
            </a:r>
            <a:r>
              <a:rPr lang="fr-FR" sz="20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ensibiliser à la pratique éducative ouverte afin d’en partager une définition commune ; le sens et les valeurs en capitalisant sur les acquis et retours d’expériences. Ex. mettre en place un réseau ambassadeur EO.</a:t>
            </a:r>
          </a:p>
          <a:p>
            <a:pPr algn="just">
              <a:lnSpc>
                <a:spcPct val="90000"/>
              </a:lnSpc>
              <a:defRPr/>
            </a:pPr>
            <a:endParaRPr lang="fr-FR" sz="2000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Former à l’éducation ouverte par le partage de REL accessibles (UNT, </a:t>
            </a:r>
            <a:r>
              <a:rPr lang="fr-FR" sz="2000" strike="noStrike" spc="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moodle</a:t>
            </a:r>
            <a:r>
              <a:rPr lang="fr-FR" sz="20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etc</a:t>
            </a: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  <a:r>
              <a:rPr lang="fr-FR" sz="20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) et à la curation des ressources pour créer ou enrichir des contenus de cours. Ex. créer des cycles et des modules de formation à l’utilisation et curation des REL.</a:t>
            </a:r>
          </a:p>
          <a:p>
            <a:pPr algn="just">
              <a:lnSpc>
                <a:spcPct val="90000"/>
              </a:lnSpc>
              <a:defRPr/>
            </a:pPr>
            <a:endParaRPr lang="fr-FR" sz="2000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Transformer les formations dans une démarche d’éducation ouverte et ainsi partager les retours d’expérience</a:t>
            </a:r>
          </a:p>
          <a:p>
            <a:pPr algn="just">
              <a:lnSpc>
                <a:spcPct val="90000"/>
              </a:lnSpc>
              <a:defRPr/>
            </a:pPr>
            <a:endParaRPr lang="fr-FR" sz="2000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Créer des REL et </a:t>
            </a:r>
            <a:r>
              <a:rPr lang="fr-FR" sz="20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des dispositifs d’accompagnement (ex. créer une «fabrique REL » sur le modèle québécois) et développer un modèle de reconnaissance de l’éducation ouverte dans la carrière de l’EC.</a:t>
            </a:r>
          </a:p>
          <a:p>
            <a:pPr algn="just">
              <a:lnSpc>
                <a:spcPct val="90000"/>
              </a:lnSpc>
              <a:defRPr/>
            </a:pPr>
            <a:endParaRPr lang="fr-FR" sz="2000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Promouvoir le partage dans des catalogues et des lieux </a:t>
            </a:r>
            <a:r>
              <a:rPr lang="fr-FR" sz="20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permettant les échanges et la co-construction. Ex : Créer un </a:t>
            </a:r>
            <a:r>
              <a:rPr lang="fr-FR" sz="2000" strike="noStrike" spc="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moodle</a:t>
            </a:r>
            <a:r>
              <a:rPr lang="fr-FR" sz="20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ouvert. 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fr-FR" sz="2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endParaRPr lang="fr-FR" sz="2800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endParaRPr lang="fr-FR" sz="2800" b="0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endParaRPr lang="fr-FR" sz="2800" b="0" strike="noStrike" spc="-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95" name="Espace réservé du pied de page 8_0"/>
          <p:cNvSpPr/>
          <p:nvPr/>
        </p:nvSpPr>
        <p:spPr bwMode="auto">
          <a:xfrm>
            <a:off x="7469280" y="8183160"/>
            <a:ext cx="4804560" cy="270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</p:sp>
      <p:sp>
        <p:nvSpPr>
          <p:cNvPr id="396" name="Espace réservé du numéro de diapositive 1_0"/>
          <p:cNvSpPr/>
          <p:nvPr/>
        </p:nvSpPr>
        <p:spPr bwMode="auto">
          <a:xfrm>
            <a:off x="11701079" y="9532800"/>
            <a:ext cx="2084759" cy="4240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  <a:buNone/>
              <a:defRPr/>
            </a:pPr>
            <a:fld id="{58089376-1C84-4206-9F92-ADE3A9AFA097}" type="slidenum">
              <a:rPr lang="fr-FR" sz="2800" b="0" strike="noStrike" spc="-1">
                <a:solidFill>
                  <a:srgbClr val="000000"/>
                </a:solidFill>
                <a:latin typeface="Source Sans Pro"/>
                <a:ea typeface="Arial"/>
              </a:rPr>
              <a:t>2</a:t>
            </a:fld>
            <a:endParaRPr lang="fr-FR" sz="2800" b="0" strike="noStrike" spc="-1">
              <a:latin typeface="Arial"/>
            </a:endParaRPr>
          </a:p>
        </p:txBody>
      </p:sp>
      <p:sp>
        <p:nvSpPr>
          <p:cNvPr id="397" name="Titre 3_0"/>
          <p:cNvSpPr/>
          <p:nvPr/>
        </p:nvSpPr>
        <p:spPr bwMode="auto">
          <a:xfrm rot="20780251" flipV="1">
            <a:off x="646560" y="641519"/>
            <a:ext cx="12385440" cy="4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fr-FR" sz="5400" b="0" strike="noStrike" spc="-1">
                <a:solidFill>
                  <a:srgbClr val="000000"/>
                </a:solidFill>
                <a:latin typeface="Source Sans Pro"/>
                <a:ea typeface="Arial"/>
              </a:rPr>
              <a:t> </a:t>
            </a:r>
            <a:endParaRPr lang="fr-FR" sz="5000" b="1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108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4" name="Espace réservé du contenu 4_0"/>
          <p:cNvSpPr/>
          <p:nvPr/>
        </p:nvSpPr>
        <p:spPr bwMode="auto">
          <a:xfrm>
            <a:off x="540000" y="190499"/>
            <a:ext cx="13245840" cy="1009649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endParaRPr lang="fr-FR" sz="2000" b="1" strike="noStrike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Source Sans Pro"/>
            </a:endParaRPr>
          </a:p>
          <a:p>
            <a:pPr>
              <a:lnSpc>
                <a:spcPct val="90000"/>
              </a:lnSpc>
              <a:defRPr/>
            </a:pPr>
            <a:r>
              <a:rPr lang="fr-FR" sz="28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3 - La Fabrique REL de Nantes Université</a:t>
            </a:r>
          </a:p>
          <a:p>
            <a:pPr>
              <a:lnSpc>
                <a:spcPct val="90000"/>
              </a:lnSpc>
              <a:defRPr/>
            </a:pPr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Acculturer à l’EO et partager les bonnes pratiques entre enseignants-chercheurs, étudiants, et personnels BIATSS</a:t>
            </a:r>
          </a:p>
          <a:p>
            <a:pPr lvl="2"/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- Mise en avant d’initiatives auprès des communautés de pratiques : </a:t>
            </a:r>
            <a:r>
              <a:rPr lang="fr-FR" sz="2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REL’athon</a:t>
            </a: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fr-FR" sz="2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bootcamp</a:t>
            </a: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fr-FR" sz="2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masterclass</a:t>
            </a: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et webinaires.</a:t>
            </a:r>
          </a:p>
          <a:p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- Création d’un réseau d’ambassadeurs EO</a:t>
            </a:r>
            <a:b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endParaRPr lang="fr-FR" sz="20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Développer l’accès à l’enseignement supérieur, l’inclusivité, l’accessibilité numérique et l’apprentissage auto-dirigé, en offrant des ressources et des dispositifs flexibles et adaptés,</a:t>
            </a:r>
          </a:p>
          <a:p>
            <a:pPr marL="1200150" lvl="2" indent="-285750">
              <a:buFontTx/>
              <a:buChar char="-"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Appui à la conception et/ou l’hybridation des enseignements par des collègues des différents services (</a:t>
            </a:r>
            <a:r>
              <a:rPr lang="fr-FR" sz="2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FabREL</a:t>
            </a: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SPIN, SCD, et SAE)</a:t>
            </a:r>
          </a:p>
          <a:p>
            <a:pPr marL="1200150" lvl="2" indent="-285750">
              <a:buFontTx/>
              <a:buChar char="-"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Mise à disposition d’un module d’auto-formation (</a:t>
            </a:r>
            <a:r>
              <a:rPr lang="fr-FR" sz="2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Extradoc</a:t>
            </a: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endParaRPr lang="fr-FR" sz="2000" b="1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Assurer à tous une éducation équitable, inclusive et de qualité, et promouvoir les possibilités d’apprentissage tout au long de la vie</a:t>
            </a:r>
          </a:p>
          <a:p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- Plate-forme NEO, espace numérique de partage des REL à tous les citoyens dans le monde, conçues en pédagogie ouverte</a:t>
            </a:r>
          </a:p>
          <a:p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- Accompagnement individualisé pour créer un nouveau contenu destiné à être une REL</a:t>
            </a:r>
            <a:b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- Accompagnement individualisé pour valoriser un contenu existant en REL</a:t>
            </a:r>
            <a:b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endParaRPr lang="fr-FR" sz="20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Proposer des espaces ouverts, physiques et numériques qui favorisent les apprentissages</a:t>
            </a:r>
          </a:p>
          <a:p>
            <a:pPr marL="1200150" lvl="2" indent="-285750">
              <a:buFontTx/>
              <a:buChar char="-"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Ouverture de la Fabrique REL situé Halle 6, c'est le nouveau lieu d’accueil et d’accompagnement de la communauté universitaire autour de l’éducation ouverte, de l'usage et la création de REL.</a:t>
            </a:r>
          </a:p>
          <a:p>
            <a:pPr marL="1200150" lvl="2" indent="-285750">
              <a:buFontTx/>
              <a:buChar char="-"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Déploiement de nouveaux espaces ouverts et physiques au service de la modularité pédagogique </a:t>
            </a:r>
          </a:p>
          <a:p>
            <a:pPr marL="1200150" lvl="2" indent="-285750">
              <a:buFontTx/>
              <a:buChar char="-"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Programmation annuelle d’évènements</a:t>
            </a:r>
            <a:b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fr-FR" sz="2000" b="1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000" b="1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0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0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0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000" b="1" strike="noStrike" spc="-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95" name="Espace réservé du pied de page 8_0"/>
          <p:cNvSpPr/>
          <p:nvPr/>
        </p:nvSpPr>
        <p:spPr bwMode="auto">
          <a:xfrm>
            <a:off x="7469280" y="8183160"/>
            <a:ext cx="4804560" cy="270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</p:sp>
      <p:sp>
        <p:nvSpPr>
          <p:cNvPr id="396" name="Espace réservé du numéro de diapositive 1_0"/>
          <p:cNvSpPr/>
          <p:nvPr/>
        </p:nvSpPr>
        <p:spPr bwMode="auto">
          <a:xfrm>
            <a:off x="11701079" y="9532800"/>
            <a:ext cx="2084759" cy="4240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  <a:buNone/>
              <a:defRPr/>
            </a:pPr>
            <a:fld id="{58089376-1C84-4206-9F92-ADE3A9AFA097}" type="slidenum">
              <a:rPr lang="fr-FR" sz="2800" b="0" strike="noStrike" spc="-1">
                <a:solidFill>
                  <a:srgbClr val="000000"/>
                </a:solidFill>
                <a:latin typeface="Source Sans Pro"/>
                <a:ea typeface="Arial"/>
              </a:rPr>
              <a:t>3</a:t>
            </a:fld>
            <a:endParaRPr lang="fr-FR" sz="2800" b="0" strike="noStrike" spc="-1">
              <a:latin typeface="Arial"/>
            </a:endParaRPr>
          </a:p>
        </p:txBody>
      </p:sp>
      <p:sp>
        <p:nvSpPr>
          <p:cNvPr id="397" name="Titre 3_0"/>
          <p:cNvSpPr/>
          <p:nvPr/>
        </p:nvSpPr>
        <p:spPr bwMode="auto">
          <a:xfrm rot="20780251" flipV="1">
            <a:off x="646560" y="641519"/>
            <a:ext cx="12385440" cy="4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fr-FR" sz="5400" b="0" strike="noStrike" spc="-1">
                <a:solidFill>
                  <a:srgbClr val="000000"/>
                </a:solidFill>
                <a:latin typeface="Source Sans Pro"/>
                <a:ea typeface="Arial"/>
              </a:rPr>
              <a:t> </a:t>
            </a:r>
            <a:endParaRPr lang="fr-FR" sz="5000" b="1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058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4" name="Espace réservé du contenu 4_0"/>
          <p:cNvSpPr/>
          <p:nvPr/>
        </p:nvSpPr>
        <p:spPr bwMode="auto">
          <a:xfrm>
            <a:off x="540000" y="190499"/>
            <a:ext cx="13245840" cy="1009649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endParaRPr lang="fr-FR" sz="2400" b="1" strike="noStrike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Source Sans Pro"/>
            </a:endParaRPr>
          </a:p>
          <a:p>
            <a:pPr>
              <a:lnSpc>
                <a:spcPct val="90000"/>
              </a:lnSpc>
              <a:defRPr/>
            </a:pPr>
            <a:r>
              <a:rPr lang="fr-FR" sz="28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4 - La Fabrique REL de Nantes Université / Les moyens financiers et RH</a:t>
            </a:r>
          </a:p>
          <a:p>
            <a:pPr>
              <a:lnSpc>
                <a:spcPct val="90000"/>
              </a:lnSpc>
              <a:defRPr/>
            </a:pPr>
            <a:endParaRPr lang="fr-F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fr-FR" sz="24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Un budget sur 7 ans d’1,893k€</a:t>
            </a:r>
          </a:p>
          <a:p>
            <a:pPr>
              <a:lnSpc>
                <a:spcPct val="90000"/>
              </a:lnSpc>
              <a:defRPr/>
            </a:pPr>
            <a:endParaRPr lang="fr-FR" sz="24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fr-FR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RH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Un chargé de mission EO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3 ingénieurs pédagogiques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 ingén</a:t>
            </a: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ieur numérique Open </a:t>
            </a:r>
            <a:r>
              <a:rPr lang="fr-FR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Madoc</a:t>
            </a:r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Des décharges pédagogiques pour des EC ambassadeurs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Un </a:t>
            </a:r>
            <a:r>
              <a:rPr lang="fr-FR" sz="24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poste CDD niveau B médiateur documentaire 2024-2027 : 98k€</a:t>
            </a:r>
          </a:p>
          <a:p>
            <a:pPr>
              <a:lnSpc>
                <a:spcPct val="90000"/>
              </a:lnSpc>
              <a:buNone/>
              <a:defRPr/>
            </a:pPr>
            <a:endParaRPr lang="fr-FR" sz="2400" b="1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fr-FR" sz="2400" b="1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Investissement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Des équipements immersifs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Du matériel informatiques et des logiciels</a:t>
            </a:r>
          </a:p>
          <a:p>
            <a:pPr>
              <a:lnSpc>
                <a:spcPct val="90000"/>
              </a:lnSpc>
              <a:buNone/>
              <a:defRPr/>
            </a:pPr>
            <a:endParaRPr lang="fr-FR" sz="2400" b="1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fr-FR" sz="2400" b="1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Fonctionnement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Adhésion Open Education Global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Prestations pédagogiques et scientifiques pour la production des REL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Dépenses pédagogiques pour équipements immersifs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Prestations pédagogiques pour la création de cours innovants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Prestations informatiques curation des REL et adaptation open </a:t>
            </a:r>
            <a:r>
              <a:rPr lang="fr-FR" sz="2400" spc="-1" dirty="0" err="1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Madoc</a:t>
            </a:r>
            <a:endParaRPr lang="fr-FR" sz="2400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Plateforme de stockage des REL</a:t>
            </a:r>
          </a:p>
          <a:p>
            <a:pPr>
              <a:lnSpc>
                <a:spcPct val="90000"/>
              </a:lnSpc>
              <a:buNone/>
              <a:defRPr/>
            </a:pPr>
            <a:endParaRPr lang="fr-FR" sz="2400" b="1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4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4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4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400" b="1" strike="noStrike" spc="-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95" name="Espace réservé du pied de page 8_0"/>
          <p:cNvSpPr/>
          <p:nvPr/>
        </p:nvSpPr>
        <p:spPr bwMode="auto">
          <a:xfrm>
            <a:off x="7469280" y="8183160"/>
            <a:ext cx="4804560" cy="270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</p:sp>
      <p:sp>
        <p:nvSpPr>
          <p:cNvPr id="396" name="Espace réservé du numéro de diapositive 1_0"/>
          <p:cNvSpPr/>
          <p:nvPr/>
        </p:nvSpPr>
        <p:spPr bwMode="auto">
          <a:xfrm>
            <a:off x="11701079" y="9532800"/>
            <a:ext cx="2084759" cy="4240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  <a:buNone/>
              <a:defRPr/>
            </a:pPr>
            <a:fld id="{58089376-1C84-4206-9F92-ADE3A9AFA097}" type="slidenum">
              <a:rPr lang="fr-FR" sz="2800" b="0" strike="noStrike" spc="-1">
                <a:solidFill>
                  <a:srgbClr val="000000"/>
                </a:solidFill>
                <a:latin typeface="Source Sans Pro"/>
                <a:ea typeface="Arial"/>
              </a:rPr>
              <a:t>4</a:t>
            </a:fld>
            <a:endParaRPr lang="fr-FR" sz="2800" b="0" strike="noStrike" spc="-1">
              <a:latin typeface="Arial"/>
            </a:endParaRPr>
          </a:p>
        </p:txBody>
      </p:sp>
      <p:sp>
        <p:nvSpPr>
          <p:cNvPr id="397" name="Titre 3_0"/>
          <p:cNvSpPr/>
          <p:nvPr/>
        </p:nvSpPr>
        <p:spPr bwMode="auto">
          <a:xfrm rot="20780251" flipV="1">
            <a:off x="646560" y="641519"/>
            <a:ext cx="12385440" cy="4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fr-FR" sz="5400" b="0" strike="noStrike" spc="-1">
                <a:solidFill>
                  <a:srgbClr val="000000"/>
                </a:solidFill>
                <a:latin typeface="Source Sans Pro"/>
                <a:ea typeface="Arial"/>
              </a:rPr>
              <a:t> </a:t>
            </a:r>
            <a:endParaRPr lang="fr-FR" sz="5000" b="1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124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4" name="Espace réservé du contenu 4_0"/>
          <p:cNvSpPr/>
          <p:nvPr/>
        </p:nvSpPr>
        <p:spPr bwMode="auto">
          <a:xfrm>
            <a:off x="540000" y="190499"/>
            <a:ext cx="13245840" cy="1009649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endParaRPr lang="fr-FR" sz="2000" b="1" strike="noStrike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Source Sans Pro"/>
            </a:endParaRPr>
          </a:p>
          <a:p>
            <a:pPr>
              <a:lnSpc>
                <a:spcPct val="90000"/>
              </a:lnSpc>
              <a:defRPr/>
            </a:pPr>
            <a:r>
              <a:rPr lang="fr-FR" sz="28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5 - Le rôle des BU dans la Fabrique REL</a:t>
            </a:r>
          </a:p>
          <a:p>
            <a:pPr>
              <a:lnSpc>
                <a:spcPct val="90000"/>
              </a:lnSpc>
              <a:defRPr/>
            </a:pPr>
            <a:endParaRPr lang="fr-FR" sz="20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fr-FR" sz="20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Direction</a:t>
            </a:r>
          </a:p>
          <a:p>
            <a:pPr>
              <a:lnSpc>
                <a:spcPct val="90000"/>
              </a:lnSpc>
              <a:defRPr/>
            </a:pPr>
            <a:r>
              <a:rPr lang="fr-FR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Contribuer à la définition et à la mise en œuvre de la politique EO de l’établissement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Participer au Copil EO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Transcrire la politique EO dans le projet de service des BU</a:t>
            </a:r>
          </a:p>
          <a:p>
            <a:pPr>
              <a:lnSpc>
                <a:spcPct val="90000"/>
              </a:lnSpc>
              <a:defRPr/>
            </a:pPr>
            <a:endParaRPr lang="fr-FR" sz="20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fr-FR" sz="20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Départements Ressources documentaires </a:t>
            </a:r>
            <a:r>
              <a:rPr lang="fr-FR" sz="2000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(un médiateur REL sur budget Ouverture) + deux Bibas BU en mineure d’activité)</a:t>
            </a:r>
          </a:p>
          <a:p>
            <a:pPr marR="960755" lvl="0">
              <a:spcBef>
                <a:spcPts val="5"/>
              </a:spcBef>
              <a:buClr>
                <a:srgbClr val="221F1F"/>
              </a:buClr>
              <a:buSzPts val="1200"/>
              <a:tabLst>
                <a:tab pos="1356360" algn="l"/>
              </a:tabLst>
            </a:pPr>
            <a:r>
              <a:rPr lang="fr-FR" sz="2000" b="1" dirty="0">
                <a:solidFill>
                  <a:srgbClr val="221F1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S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ignaler</a:t>
            </a:r>
            <a:r>
              <a:rPr lang="fr-FR" sz="2000" b="1" spc="-3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les</a:t>
            </a:r>
            <a:r>
              <a:rPr lang="fr-FR" sz="2000" b="1" spc="-35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ressources</a:t>
            </a:r>
            <a:r>
              <a:rPr lang="fr-FR" sz="2000" b="1" spc="-45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sur</a:t>
            </a:r>
            <a:r>
              <a:rPr lang="fr-FR" sz="2000" b="1" spc="-3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la</a:t>
            </a:r>
            <a:r>
              <a:rPr lang="fr-FR" sz="2000" b="1" spc="-4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plateforme</a:t>
            </a:r>
            <a:r>
              <a:rPr lang="fr-FR" sz="2000" b="1" spc="-4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de</a:t>
            </a:r>
            <a:r>
              <a:rPr lang="fr-FR" sz="2000" b="1" spc="-5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Ressources</a:t>
            </a:r>
            <a:r>
              <a:rPr lang="fr-FR" sz="2000" b="1" spc="-35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Educatives</a:t>
            </a:r>
            <a:r>
              <a:rPr lang="fr-FR" sz="2000" b="1" spc="-35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Libres</a:t>
            </a:r>
            <a:r>
              <a:rPr lang="fr-FR" sz="2000" b="1" spc="-45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de</a:t>
            </a:r>
            <a:r>
              <a:rPr lang="fr-FR" sz="2000" b="1" spc="-4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Nantes Université NEO</a:t>
            </a:r>
            <a:endParaRPr lang="fr-FR" sz="2000" b="1" spc="-20" dirty="0">
              <a:solidFill>
                <a:srgbClr val="221F1F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marR="960755" lvl="0" indent="-342900">
              <a:spcBef>
                <a:spcPts val="5"/>
              </a:spcBef>
              <a:buClr>
                <a:srgbClr val="221F1F"/>
              </a:buClr>
              <a:buSzPts val="1200"/>
              <a:buFont typeface="Wingdings" panose="05000000000000000000" pitchFamily="2" charset="2"/>
              <a:buChar char="ü"/>
              <a:tabLst>
                <a:tab pos="1356360" algn="l"/>
              </a:tabLst>
            </a:pP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Participer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au</a:t>
            </a:r>
            <a:r>
              <a:rPr lang="fr-FR" sz="2000" spc="-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signalement</a:t>
            </a:r>
            <a:r>
              <a:rPr lang="fr-FR" sz="2000" spc="-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et</a:t>
            </a:r>
            <a:r>
              <a:rPr lang="fr-FR" sz="2000" spc="-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à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l’indexation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des</a:t>
            </a:r>
            <a:r>
              <a:rPr lang="fr-FR" sz="2000" spc="-9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ressources</a:t>
            </a:r>
            <a:r>
              <a:rPr lang="fr-FR" sz="2000" spc="-9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sur</a:t>
            </a:r>
            <a:r>
              <a:rPr lang="fr-FR" sz="2000" spc="-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la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plateforme</a:t>
            </a:r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marR="960755" lvl="0" indent="-342900">
              <a:spcBef>
                <a:spcPts val="5"/>
              </a:spcBef>
              <a:buClr>
                <a:srgbClr val="221F1F"/>
              </a:buClr>
              <a:buSzPts val="1200"/>
              <a:buFont typeface="Wingdings" panose="05000000000000000000" pitchFamily="2" charset="2"/>
              <a:buChar char="ü"/>
              <a:tabLst>
                <a:tab pos="1356360" algn="l"/>
              </a:tabLst>
            </a:pP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Participer</a:t>
            </a:r>
            <a:r>
              <a:rPr lang="fr-FR" sz="2000" spc="-9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au</a:t>
            </a:r>
            <a:r>
              <a:rPr lang="fr-FR" sz="2000" spc="-9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Cotech</a:t>
            </a:r>
            <a:r>
              <a:rPr lang="fr-FR" sz="2000" spc="-9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</a:t>
            </a:r>
            <a:r>
              <a:rPr lang="fr-FR" sz="2000" spc="-9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la</a:t>
            </a:r>
            <a:r>
              <a:rPr lang="fr-FR" sz="2000" spc="-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Fabrique</a:t>
            </a:r>
            <a:r>
              <a:rPr lang="fr-FR" sz="2000" spc="-8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REL</a:t>
            </a:r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marR="960755" lvl="0" indent="-342900">
              <a:spcBef>
                <a:spcPts val="5"/>
              </a:spcBef>
              <a:buClr>
                <a:srgbClr val="221F1F"/>
              </a:buClr>
              <a:buSzPts val="1200"/>
              <a:buFont typeface="Wingdings" panose="05000000000000000000" pitchFamily="2" charset="2"/>
              <a:buChar char="ü"/>
              <a:tabLst>
                <a:tab pos="1356360" algn="l"/>
              </a:tabLst>
            </a:pP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Contribuer</a:t>
            </a:r>
            <a:r>
              <a:rPr lang="fr-FR" sz="2000" spc="-11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à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l’administration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fonctionnelle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la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plateforme</a:t>
            </a:r>
            <a:r>
              <a:rPr lang="fr-FR" sz="2000" spc="-8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avec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les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collègues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et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services concernés</a:t>
            </a:r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marR="960755" lvl="0" indent="-342900">
              <a:spcBef>
                <a:spcPts val="5"/>
              </a:spcBef>
              <a:buClr>
                <a:srgbClr val="221F1F"/>
              </a:buClr>
              <a:buSzPts val="1200"/>
              <a:buFont typeface="Wingdings" panose="05000000000000000000" pitchFamily="2" charset="2"/>
              <a:buChar char="ü"/>
              <a:tabLst>
                <a:tab pos="1356360" algn="l"/>
              </a:tabLst>
            </a:pP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Mettre</a:t>
            </a:r>
            <a:r>
              <a:rPr lang="fr-FR" sz="2000" spc="-11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en</a:t>
            </a:r>
            <a:r>
              <a:rPr lang="fr-FR" sz="2000" spc="-1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place</a:t>
            </a:r>
            <a:r>
              <a:rPr lang="fr-FR" sz="2000" spc="-11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une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veille</a:t>
            </a:r>
            <a:r>
              <a:rPr lang="fr-FR" sz="2000" spc="-12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pour</a:t>
            </a:r>
            <a:r>
              <a:rPr lang="fr-FR" sz="2000" spc="-1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les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ressources</a:t>
            </a:r>
            <a:r>
              <a:rPr lang="fr-FR" sz="2000" spc="-13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éducatives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libres</a:t>
            </a:r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marR="960755" lvl="0" indent="-342900">
              <a:spcBef>
                <a:spcPts val="5"/>
              </a:spcBef>
              <a:buClr>
                <a:srgbClr val="221F1F"/>
              </a:buClr>
              <a:buSzPts val="1200"/>
              <a:buFont typeface="Wingdings" panose="05000000000000000000" pitchFamily="2" charset="2"/>
              <a:buChar char="ü"/>
              <a:tabLst>
                <a:tab pos="1356360" algn="l"/>
              </a:tabLst>
            </a:pP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Participer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aux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actions</a:t>
            </a:r>
            <a:r>
              <a:rPr lang="fr-FR" sz="2000" spc="-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</a:t>
            </a:r>
            <a:r>
              <a:rPr lang="fr-FR" sz="2000" spc="-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formation,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</a:t>
            </a:r>
            <a:r>
              <a:rPr lang="fr-FR" sz="2000" spc="-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communication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et</a:t>
            </a:r>
            <a:r>
              <a:rPr lang="fr-FR" sz="2000" spc="-10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</a:t>
            </a:r>
            <a:r>
              <a:rPr lang="fr-FR" sz="2000" spc="-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valorisation</a:t>
            </a:r>
            <a:r>
              <a:rPr lang="fr-FR" sz="2000" spc="-1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</a:t>
            </a:r>
            <a:r>
              <a:rPr lang="fr-FR" sz="2000" spc="-1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la</a:t>
            </a:r>
            <a:r>
              <a:rPr lang="fr-FR" sz="2000" spc="-11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plateforme</a:t>
            </a:r>
            <a:endParaRPr lang="fr-FR" sz="2000" b="1" spc="-2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R="960755" lvl="0">
              <a:spcBef>
                <a:spcPts val="5"/>
              </a:spcBef>
              <a:buClr>
                <a:srgbClr val="221F1F"/>
              </a:buClr>
              <a:buSzPts val="1200"/>
              <a:tabLst>
                <a:tab pos="1356360" algn="l"/>
              </a:tabLst>
            </a:pPr>
            <a:r>
              <a:rPr lang="fr-FR" sz="2000" b="1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Paramétrer NEO (Dspace) et contribuer à son administration, avec la DSIN</a:t>
            </a:r>
          </a:p>
          <a:p>
            <a:pPr marR="960755" lvl="0">
              <a:spcBef>
                <a:spcPts val="5"/>
              </a:spcBef>
              <a:buClr>
                <a:srgbClr val="221F1F"/>
              </a:buClr>
              <a:buSzPts val="1200"/>
              <a:tabLst>
                <a:tab pos="1356360" algn="l"/>
              </a:tabLst>
            </a:pPr>
            <a:endParaRPr lang="fr-FR" sz="2000" spc="-2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R="960755" lvl="0">
              <a:spcBef>
                <a:spcPts val="5"/>
              </a:spcBef>
              <a:buClr>
                <a:srgbClr val="221F1F"/>
              </a:buClr>
              <a:buSzPts val="1200"/>
              <a:tabLst>
                <a:tab pos="1356360" algn="l"/>
              </a:tabLst>
            </a:pPr>
            <a:r>
              <a:rPr lang="fr-FR" sz="2000" b="1" spc="-2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Département Formation</a:t>
            </a:r>
            <a:endParaRPr lang="fr-FR" sz="20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R="1560830" lvl="0">
              <a:spcBef>
                <a:spcPts val="5"/>
              </a:spcBef>
              <a:buClr>
                <a:srgbClr val="221F1F"/>
              </a:buClr>
              <a:buSzPts val="1200"/>
              <a:tabLst>
                <a:tab pos="1356360" algn="l"/>
              </a:tabLst>
            </a:pP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Contribuer</a:t>
            </a:r>
            <a:r>
              <a:rPr lang="fr-FR" sz="2000" b="1" spc="-15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à</a:t>
            </a:r>
            <a:r>
              <a:rPr lang="fr-FR" sz="2000" b="1" spc="-3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la</a:t>
            </a:r>
            <a:r>
              <a:rPr lang="fr-FR" sz="2000" b="1" spc="-35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création</a:t>
            </a:r>
            <a:r>
              <a:rPr lang="fr-FR" sz="2000" b="1" spc="-3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de</a:t>
            </a:r>
            <a:r>
              <a:rPr lang="fr-FR" sz="2000" b="1" spc="-3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REL</a:t>
            </a:r>
            <a:r>
              <a:rPr lang="fr-FR" sz="2000" b="1" spc="-25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au</a:t>
            </a:r>
            <a:r>
              <a:rPr lang="fr-FR" sz="2000" b="1" spc="-2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SCD</a:t>
            </a:r>
            <a:r>
              <a:rPr lang="fr-FR" sz="2000" b="1" spc="-3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et à</a:t>
            </a:r>
            <a:r>
              <a:rPr lang="fr-FR" sz="2000" b="1" spc="-3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la</a:t>
            </a:r>
            <a:r>
              <a:rPr lang="fr-FR" sz="2000" b="1" spc="-3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formation</a:t>
            </a:r>
            <a:r>
              <a:rPr lang="fr-FR" sz="2000" b="1" spc="-2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aux</a:t>
            </a:r>
            <a:r>
              <a:rPr lang="fr-FR" sz="2000" b="1" spc="-25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 </a:t>
            </a:r>
            <a:r>
              <a:rPr lang="fr-FR" sz="2000" b="1" spc="0" dirty="0">
                <a:solidFill>
                  <a:srgbClr val="221F1F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Symbol" panose="05050102010706020507" pitchFamily="18" charset="2"/>
              </a:rPr>
              <a:t>compétences informationnelles </a:t>
            </a:r>
          </a:p>
          <a:p>
            <a:pPr marL="342900" marR="1560830" lvl="0" indent="-342900">
              <a:spcBef>
                <a:spcPts val="5"/>
              </a:spcBef>
              <a:buClr>
                <a:srgbClr val="221F1F"/>
              </a:buClr>
              <a:buSzPts val="1200"/>
              <a:buFont typeface="Wingdings" panose="05000000000000000000" pitchFamily="2" charset="2"/>
              <a:buChar char="ü"/>
              <a:tabLst>
                <a:tab pos="1356360" algn="l"/>
              </a:tabLst>
            </a:pPr>
            <a:r>
              <a:rPr lang="fr-FR" sz="2000" spc="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Former les usagers aux compétences informationnelles et aux outils numériques </a:t>
            </a:r>
          </a:p>
          <a:p>
            <a:pPr marL="342900" marR="1560830" lvl="0" indent="-342900">
              <a:spcBef>
                <a:spcPts val="5"/>
              </a:spcBef>
              <a:buClr>
                <a:srgbClr val="221F1F"/>
              </a:buClr>
              <a:buSzPts val="1200"/>
              <a:buFont typeface="Wingdings" panose="05000000000000000000" pitchFamily="2" charset="2"/>
              <a:buChar char="ü"/>
              <a:tabLst>
                <a:tab pos="1356360" algn="l"/>
              </a:tabLst>
            </a:pP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Participer</a:t>
            </a:r>
            <a:r>
              <a:rPr lang="fr-FR" sz="2000" spc="-17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à</a:t>
            </a:r>
            <a:r>
              <a:rPr lang="fr-FR" sz="2000" spc="-18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la</a:t>
            </a:r>
            <a:r>
              <a:rPr lang="fr-FR" sz="2000" spc="-18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définition</a:t>
            </a:r>
            <a:r>
              <a:rPr lang="fr-FR" sz="2000" spc="-17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et</a:t>
            </a:r>
            <a:r>
              <a:rPr lang="fr-FR" sz="2000" spc="-17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à</a:t>
            </a:r>
            <a:r>
              <a:rPr lang="fr-FR" sz="2000" spc="-18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la</a:t>
            </a:r>
            <a:r>
              <a:rPr lang="fr-FR" sz="2000" spc="-18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conception</a:t>
            </a:r>
            <a:r>
              <a:rPr lang="fr-FR" sz="2000" spc="-17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</a:t>
            </a:r>
            <a:r>
              <a:rPr lang="fr-FR" sz="2000" spc="-17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l’offre</a:t>
            </a:r>
            <a:r>
              <a:rPr lang="fr-FR" sz="2000" spc="-18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</a:t>
            </a:r>
            <a:r>
              <a:rPr lang="fr-FR" sz="2000" spc="-17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formation</a:t>
            </a:r>
            <a:r>
              <a:rPr lang="fr-FR" sz="2000" spc="-175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à</a:t>
            </a:r>
            <a:r>
              <a:rPr lang="fr-FR" sz="2000" spc="-18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destination</a:t>
            </a:r>
            <a:r>
              <a:rPr lang="fr-FR" sz="2000" spc="-19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des</a:t>
            </a:r>
            <a:r>
              <a:rPr lang="fr-FR" sz="2000" spc="-17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000" spc="-1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usagers</a:t>
            </a:r>
          </a:p>
          <a:p>
            <a:pPr marR="1560830" lvl="0">
              <a:spcBef>
                <a:spcPts val="5"/>
              </a:spcBef>
              <a:buClr>
                <a:srgbClr val="221F1F"/>
              </a:buClr>
              <a:buSzPts val="1200"/>
              <a:tabLst>
                <a:tab pos="1356360" algn="l"/>
              </a:tabLst>
            </a:pPr>
            <a:r>
              <a:rPr lang="fr-FR" sz="2000" b="1" spc="-10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Contribuer à la politique EO de l’alliance EUniWell</a:t>
            </a:r>
          </a:p>
          <a:p>
            <a:pPr marL="342900" marR="1560830" lvl="0" indent="-342900">
              <a:spcBef>
                <a:spcPts val="5"/>
              </a:spcBef>
              <a:buClr>
                <a:srgbClr val="221F1F"/>
              </a:buClr>
              <a:buSzPts val="1200"/>
              <a:buFont typeface="Wingdings" panose="05000000000000000000" pitchFamily="2" charset="2"/>
              <a:buChar char="ü"/>
              <a:tabLst>
                <a:tab pos="1356360" algn="l"/>
              </a:tabLst>
            </a:pPr>
            <a:r>
              <a:rPr lang="fr-FR" sz="2000" spc="-1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Définition des métadonnées</a:t>
            </a:r>
          </a:p>
          <a:p>
            <a:pPr marL="342900" marR="1560830" lvl="0" indent="-342900">
              <a:spcBef>
                <a:spcPts val="5"/>
              </a:spcBef>
              <a:buClr>
                <a:srgbClr val="221F1F"/>
              </a:buClr>
              <a:buSzPts val="1200"/>
              <a:buFont typeface="Wingdings" panose="05000000000000000000" pitchFamily="2" charset="2"/>
              <a:buChar char="ü"/>
              <a:tabLst>
                <a:tab pos="1356360" algn="l"/>
              </a:tabLst>
            </a:pPr>
            <a:r>
              <a:rPr lang="fr-FR" sz="2000" spc="-1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Préconisations OERSI</a:t>
            </a:r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endParaRPr lang="fr-FR" sz="2000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fr-FR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Département Archives, culture et patrimoines</a:t>
            </a:r>
          </a:p>
          <a:p>
            <a:pPr>
              <a:lnSpc>
                <a:spcPct val="90000"/>
              </a:lnSpc>
              <a:defRPr/>
            </a:pPr>
            <a:r>
              <a:rPr lang="fr-FR" sz="2000" b="1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Définir la politique de cycle de vie et d’archivage des REL produites </a:t>
            </a:r>
            <a:r>
              <a:rPr lang="fr-FR" sz="20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(cf. </a:t>
            </a:r>
            <a:r>
              <a:rPr lang="fr-FR" sz="2000" spc="-1" dirty="0" err="1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Zenodo</a:t>
            </a:r>
            <a:r>
              <a:rPr lang="fr-FR" sz="2000" spc="-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ADBU)</a:t>
            </a:r>
            <a:endParaRPr lang="fr-FR" sz="2000" b="1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0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fr-FR" sz="20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Département Services à la recherche et informatique documentaire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fr-FR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Contribuer à la mise en œuvre informatique de la politique EO du SCD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fr-FR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Mettre en œuvre l’interfaçage de NEO et du catalogue des BU</a:t>
            </a:r>
            <a:endParaRPr lang="fr-FR" sz="20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0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000" b="1" strike="noStrike" spc="-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95" name="Espace réservé du pied de page 8_0"/>
          <p:cNvSpPr/>
          <p:nvPr/>
        </p:nvSpPr>
        <p:spPr bwMode="auto">
          <a:xfrm>
            <a:off x="7469280" y="8183160"/>
            <a:ext cx="4804560" cy="270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</p:sp>
      <p:sp>
        <p:nvSpPr>
          <p:cNvPr id="396" name="Espace réservé du numéro de diapositive 1_0"/>
          <p:cNvSpPr/>
          <p:nvPr/>
        </p:nvSpPr>
        <p:spPr bwMode="auto">
          <a:xfrm>
            <a:off x="11701079" y="9532800"/>
            <a:ext cx="2084759" cy="4240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  <a:buNone/>
              <a:defRPr/>
            </a:pPr>
            <a:fld id="{58089376-1C84-4206-9F92-ADE3A9AFA097}" type="slidenum">
              <a:rPr lang="fr-FR" sz="2800" b="0" strike="noStrike" spc="-1">
                <a:solidFill>
                  <a:srgbClr val="000000"/>
                </a:solidFill>
                <a:latin typeface="Source Sans Pro"/>
                <a:ea typeface="Arial"/>
              </a:rPr>
              <a:t>5</a:t>
            </a:fld>
            <a:endParaRPr lang="fr-FR" sz="2800" b="0" strike="noStrike" spc="-1">
              <a:latin typeface="Arial"/>
            </a:endParaRPr>
          </a:p>
        </p:txBody>
      </p:sp>
      <p:sp>
        <p:nvSpPr>
          <p:cNvPr id="397" name="Titre 3_0"/>
          <p:cNvSpPr/>
          <p:nvPr/>
        </p:nvSpPr>
        <p:spPr bwMode="auto">
          <a:xfrm rot="20780251" flipV="1">
            <a:off x="646560" y="641519"/>
            <a:ext cx="12385440" cy="4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fr-FR" sz="5400" b="0" strike="noStrike" spc="-1">
                <a:solidFill>
                  <a:srgbClr val="000000"/>
                </a:solidFill>
                <a:latin typeface="Source Sans Pro"/>
                <a:ea typeface="Arial"/>
              </a:rPr>
              <a:t> </a:t>
            </a:r>
            <a:endParaRPr lang="fr-FR" sz="5000" b="1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115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4" name="Espace réservé du contenu 4_0"/>
          <p:cNvSpPr/>
          <p:nvPr/>
        </p:nvSpPr>
        <p:spPr bwMode="auto">
          <a:xfrm>
            <a:off x="540000" y="190499"/>
            <a:ext cx="13245840" cy="1009649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endParaRPr lang="fr-FR" sz="2400" b="1" strike="noStrike" spc="-1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Source Sans Pro"/>
            </a:endParaRPr>
          </a:p>
          <a:p>
            <a:pPr>
              <a:lnSpc>
                <a:spcPct val="90000"/>
              </a:lnSpc>
              <a:defRPr/>
            </a:pPr>
            <a:r>
              <a:rPr lang="fr-FR" sz="28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6 - Quelques retours d’expérience à chaud</a:t>
            </a:r>
          </a:p>
          <a:p>
            <a:pPr>
              <a:lnSpc>
                <a:spcPct val="90000"/>
              </a:lnSpc>
              <a:defRPr/>
            </a:pPr>
            <a:endParaRPr lang="fr-F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Gérer l’articulation des temps politiques et des temps opérationnels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endParaRPr lang="fr-F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Gérer l’inter-service au sein de NU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endParaRPr lang="fr-F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Gérer l’inter-établissement (EUniWell, Louvain et Québec)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endParaRPr lang="fr-F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b="1">
                <a:latin typeface="Source Sans Pro" panose="020B0503030403020204" pitchFamily="34" charset="0"/>
                <a:ea typeface="Source Sans Pro" panose="020B0503030403020204" pitchFamily="34" charset="0"/>
              </a:rPr>
              <a:t>Gérer l’inter-département au sein des BU</a:t>
            </a:r>
            <a:endParaRPr lang="fr-F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endParaRPr lang="fr-FR" sz="24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Réussir les doubles localisations et l’intégration dans les équipes de site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endParaRPr lang="fr-F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Penser la monter en charge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endParaRPr lang="fr-F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fr-FR" sz="2400" b="1" strike="noStrike" spc="0" dirty="0">
                <a:latin typeface="Source Sans Pro" panose="020B0503030403020204" pitchFamily="34" charset="0"/>
                <a:ea typeface="Source Sans Pro" panose="020B0503030403020204" pitchFamily="34" charset="0"/>
              </a:rPr>
              <a:t>Anticiper la fin des financements</a:t>
            </a:r>
          </a:p>
          <a:p>
            <a:pPr>
              <a:lnSpc>
                <a:spcPct val="90000"/>
              </a:lnSpc>
              <a:defRPr/>
            </a:pPr>
            <a:endParaRPr lang="fr-F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fr-FR" sz="24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fr-F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fr-FR" sz="24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4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400" b="1" strike="noStrike" spc="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fr-FR" sz="2400" b="1" strike="noStrike" spc="-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95" name="Espace réservé du pied de page 8_0"/>
          <p:cNvSpPr/>
          <p:nvPr/>
        </p:nvSpPr>
        <p:spPr bwMode="auto">
          <a:xfrm>
            <a:off x="7469280" y="8183160"/>
            <a:ext cx="4804560" cy="270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</p:sp>
      <p:sp>
        <p:nvSpPr>
          <p:cNvPr id="396" name="Espace réservé du numéro de diapositive 1_0"/>
          <p:cNvSpPr/>
          <p:nvPr/>
        </p:nvSpPr>
        <p:spPr bwMode="auto">
          <a:xfrm>
            <a:off x="11701079" y="9532800"/>
            <a:ext cx="2084759" cy="4240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  <a:buNone/>
              <a:defRPr/>
            </a:pPr>
            <a:fld id="{58089376-1C84-4206-9F92-ADE3A9AFA097}" type="slidenum">
              <a:rPr lang="fr-FR" sz="2800" b="0" strike="noStrike" spc="-1">
                <a:solidFill>
                  <a:srgbClr val="000000"/>
                </a:solidFill>
                <a:latin typeface="Source Sans Pro"/>
                <a:ea typeface="Arial"/>
              </a:rPr>
              <a:t>6</a:t>
            </a:fld>
            <a:endParaRPr lang="fr-FR" sz="2800" b="0" strike="noStrike" spc="-1">
              <a:latin typeface="Arial"/>
            </a:endParaRPr>
          </a:p>
        </p:txBody>
      </p:sp>
      <p:sp>
        <p:nvSpPr>
          <p:cNvPr id="397" name="Titre 3_0"/>
          <p:cNvSpPr/>
          <p:nvPr/>
        </p:nvSpPr>
        <p:spPr bwMode="auto">
          <a:xfrm rot="20780251" flipV="1">
            <a:off x="646560" y="641519"/>
            <a:ext cx="12385440" cy="4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fr-FR" sz="5400" b="0" strike="noStrike" spc="-1">
                <a:solidFill>
                  <a:srgbClr val="000000"/>
                </a:solidFill>
                <a:latin typeface="Source Sans Pro"/>
                <a:ea typeface="Arial"/>
              </a:rPr>
              <a:t> </a:t>
            </a:r>
            <a:endParaRPr lang="fr-FR" sz="5000" b="1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522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7" name="Espace réservé du contenu 3"/>
          <p:cNvSpPr/>
          <p:nvPr/>
        </p:nvSpPr>
        <p:spPr bwMode="auto">
          <a:xfrm>
            <a:off x="862200" y="2642760"/>
            <a:ext cx="11323440" cy="2763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  <a:defRPr/>
            </a:pPr>
            <a:r>
              <a:rPr lang="fr-FR" sz="10000" b="0" strike="noStrike" spc="-1" dirty="0">
                <a:solidFill>
                  <a:srgbClr val="FFFFFF"/>
                </a:solidFill>
                <a:latin typeface="Source Sans Pro"/>
                <a:ea typeface="Arial"/>
              </a:rPr>
              <a:t>Merci de votre attention</a:t>
            </a:r>
          </a:p>
          <a:p>
            <a:pPr>
              <a:lnSpc>
                <a:spcPct val="90000"/>
              </a:lnSpc>
              <a:buNone/>
              <a:tabLst>
                <a:tab pos="0" algn="l"/>
              </a:tabLst>
              <a:defRPr/>
            </a:pPr>
            <a:endParaRPr lang="fr-FR" sz="10000" spc="-1" dirty="0">
              <a:solidFill>
                <a:srgbClr val="FFFFFF"/>
              </a:solidFill>
              <a:latin typeface="Source Sans Pro"/>
              <a:ea typeface="Arial"/>
            </a:endParaRPr>
          </a:p>
          <a:p>
            <a:pPr>
              <a:lnSpc>
                <a:spcPct val="90000"/>
              </a:lnSpc>
              <a:buNone/>
              <a:tabLst>
                <a:tab pos="0" algn="l"/>
              </a:tabLst>
              <a:defRPr/>
            </a:pPr>
            <a:r>
              <a:rPr lang="fr-FR" sz="10000" b="0" strike="noStrike" spc="-1" dirty="0">
                <a:solidFill>
                  <a:srgbClr val="FFFFFF"/>
                </a:solidFill>
                <a:latin typeface="Source Sans Pro"/>
                <a:ea typeface="Arial"/>
              </a:rPr>
              <a:t> </a:t>
            </a:r>
            <a:endParaRPr lang="fr-FR" sz="10000" b="0" strike="noStrike" spc="-1" dirty="0">
              <a:latin typeface="Arial"/>
            </a:endParaRPr>
          </a:p>
        </p:txBody>
      </p:sp>
      <p:sp>
        <p:nvSpPr>
          <p:cNvPr id="388" name="Espace réservé de la date 43"/>
          <p:cNvSpPr/>
          <p:nvPr/>
        </p:nvSpPr>
        <p:spPr bwMode="auto">
          <a:xfrm>
            <a:off x="860040" y="1706040"/>
            <a:ext cx="335700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buNone/>
              <a:defRPr/>
            </a:pPr>
            <a:endParaRPr lang="fr-FR" sz="2400" b="0" strike="noStrike" spc="-1">
              <a:latin typeface="Arial"/>
            </a:endParaRPr>
          </a:p>
        </p:txBody>
      </p:sp>
      <p:sp>
        <p:nvSpPr>
          <p:cNvPr id="389" name="Sous-titre 1"/>
          <p:cNvSpPr/>
          <p:nvPr/>
        </p:nvSpPr>
        <p:spPr bwMode="auto">
          <a:xfrm>
            <a:off x="864720" y="8049053"/>
            <a:ext cx="11308320" cy="93671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  <a:defRPr/>
            </a:pPr>
            <a:r>
              <a:rPr lang="fr-FR" sz="4400" spc="-1" dirty="0">
                <a:solidFill>
                  <a:srgbClr val="FFFFFF"/>
                </a:solidFill>
                <a:latin typeface="Source Sans Pro"/>
                <a:ea typeface="Arial"/>
              </a:rPr>
              <a:t>2 avril </a:t>
            </a:r>
            <a:r>
              <a:rPr lang="fr-FR" sz="4400" b="0" strike="noStrike" spc="-1" dirty="0">
                <a:solidFill>
                  <a:srgbClr val="FFFFFF"/>
                </a:solidFill>
                <a:latin typeface="Source Sans Pro"/>
                <a:ea typeface="Arial"/>
              </a:rPr>
              <a:t>2025</a:t>
            </a:r>
            <a:endParaRPr lang="fr-FR" sz="4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854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452FF"/>
      </a:accent1>
      <a:accent2>
        <a:srgbClr val="929393"/>
      </a:accent2>
      <a:accent3>
        <a:srgbClr val="F20066"/>
      </a:accent3>
      <a:accent4>
        <a:srgbClr val="9C1EF1"/>
      </a:accent4>
      <a:accent5>
        <a:srgbClr val="00C6FF"/>
      </a:accent5>
      <a:accent6>
        <a:srgbClr val="03C15E"/>
      </a:accent6>
      <a:hlink>
        <a:srgbClr val="3452FF"/>
      </a:hlink>
      <a:folHlink>
        <a:srgbClr val="F2006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452FF"/>
      </a:accent1>
      <a:accent2>
        <a:srgbClr val="929393"/>
      </a:accent2>
      <a:accent3>
        <a:srgbClr val="F20066"/>
      </a:accent3>
      <a:accent4>
        <a:srgbClr val="9C1EF1"/>
      </a:accent4>
      <a:accent5>
        <a:srgbClr val="00C6FF"/>
      </a:accent5>
      <a:accent6>
        <a:srgbClr val="03C15E"/>
      </a:accent6>
      <a:hlink>
        <a:srgbClr val="3452FF"/>
      </a:hlink>
      <a:folHlink>
        <a:srgbClr val="F2006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921</Words>
  <Application>Microsoft Office PowerPoint</Application>
  <DocSecurity>0</DocSecurity>
  <PresentationFormat>Personnalisé</PresentationFormat>
  <Paragraphs>150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Source Sans Pro</vt:lpstr>
      <vt:lpstr>Symbol</vt:lpstr>
      <vt:lpstr>Wingdings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CreativeCorpOmega</dc:creator>
  <cp:keywords/>
  <dc:description/>
  <cp:lastModifiedBy>yann marchand</cp:lastModifiedBy>
  <cp:revision>423</cp:revision>
  <dcterms:created xsi:type="dcterms:W3CDTF">2019-11-20T14:44:30Z</dcterms:created>
  <dcterms:modified xsi:type="dcterms:W3CDTF">2026-03-10T13:13:35Z</dcterms:modified>
  <cp:category/>
  <dc:identifier/>
  <cp:contentStatus/>
  <dc:language>fr-FR</dc:language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Personnalisé</vt:lpwstr>
  </property>
  <property fmtid="{D5CDD505-2E9C-101B-9397-08002B2CF9AE}" pid="5" name="Slides">
    <vt:i4>40</vt:i4>
  </property>
</Properties>
</file>