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71" r:id="rId1"/>
  </p:sldMasterIdLst>
  <p:notesMasterIdLst>
    <p:notesMasterId r:id="rId11"/>
  </p:notesMasterIdLst>
  <p:sldIdLst>
    <p:sldId id="287" r:id="rId2"/>
    <p:sldId id="302" r:id="rId3"/>
    <p:sldId id="309" r:id="rId4"/>
    <p:sldId id="307" r:id="rId5"/>
    <p:sldId id="304" r:id="rId6"/>
    <p:sldId id="305" r:id="rId7"/>
    <p:sldId id="306" r:id="rId8"/>
    <p:sldId id="308" r:id="rId9"/>
    <p:sldId id="288" r:id="rId10"/>
  </p:sldIdLst>
  <p:sldSz cx="9144000" cy="5143500" type="screen16x9"/>
  <p:notesSz cx="6797675" cy="9926638"/>
  <p:embeddedFontLst>
    <p:embeddedFont>
      <p:font typeface="Calibri" panose="020F0502020204030204" pitchFamily="34" charset="0"/>
      <p:regular r:id="rId12"/>
      <p:bold r:id="rId13"/>
      <p:italic r:id="rId14"/>
      <p:boldItalic r:id="rId15"/>
    </p:embeddedFont>
    <p:embeddedFont>
      <p:font typeface="Tahoma" panose="020B0604030504040204" pitchFamily="34" charset="0"/>
      <p:regular r:id="rId16"/>
      <p:bold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8DB0"/>
    <a:srgbClr val="8585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3" d="100"/>
          <a:sy n="103" d="100"/>
        </p:scale>
        <p:origin x="802" y="58"/>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21872125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10c2cc530c9_0_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10c2cc530c9_0_0: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10c2cc530c9_0_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10c2cc530c9_0_0: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507603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a:extLst>
            <a:ext uri="{FF2B5EF4-FFF2-40B4-BE49-F238E27FC236}">
              <a16:creationId xmlns:a16="http://schemas.microsoft.com/office/drawing/2014/main" id="{E24D10BC-0DCE-051E-B4F3-1850477A9821}"/>
            </a:ext>
          </a:extLst>
        </p:cNvPr>
        <p:cNvGrpSpPr/>
        <p:nvPr/>
      </p:nvGrpSpPr>
      <p:grpSpPr>
        <a:xfrm>
          <a:off x="0" y="0"/>
          <a:ext cx="0" cy="0"/>
          <a:chOff x="0" y="0"/>
          <a:chExt cx="0" cy="0"/>
        </a:xfrm>
      </p:grpSpPr>
      <p:sp>
        <p:nvSpPr>
          <p:cNvPr id="142" name="Google Shape;142;g10c2cc530c9_0_0:notes">
            <a:extLst>
              <a:ext uri="{FF2B5EF4-FFF2-40B4-BE49-F238E27FC236}">
                <a16:creationId xmlns:a16="http://schemas.microsoft.com/office/drawing/2014/main" id="{3E6C48C2-CB94-DBC3-ECA8-5FC6146672DC}"/>
              </a:ext>
            </a:extLst>
          </p:cNvPr>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10c2cc530c9_0_0:notes">
            <a:extLst>
              <a:ext uri="{FF2B5EF4-FFF2-40B4-BE49-F238E27FC236}">
                <a16:creationId xmlns:a16="http://schemas.microsoft.com/office/drawing/2014/main" id="{805F64A7-F769-8571-A1C2-31A242C6A0BE}"/>
              </a:ext>
            </a:extLst>
          </p:cNvPr>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228418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10c2cc530c9_0_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10c2cc530c9_0_0: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360607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10c2cc530c9_0_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10c2cc530c9_0_0: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044259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10c2cc530c9_0_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10c2cc530c9_0_0: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023543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10c2cc530c9_0_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10c2cc530c9_0_0: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796648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10c2cc530c9_0_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10c2cc530c9_0_0: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020773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10c2cc530c9_0_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10c2cc530c9_0_0: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91628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re et contenu" type="obj">
  <p:cSld name="OBJECT">
    <p:spTree>
      <p:nvGrpSpPr>
        <p:cNvPr id="1" name="Shape 62"/>
        <p:cNvGrpSpPr/>
        <p:nvPr/>
      </p:nvGrpSpPr>
      <p:grpSpPr>
        <a:xfrm>
          <a:off x="0" y="0"/>
          <a:ext cx="0" cy="0"/>
          <a:chOff x="0" y="0"/>
          <a:chExt cx="0" cy="0"/>
        </a:xfrm>
      </p:grpSpPr>
      <p:sp>
        <p:nvSpPr>
          <p:cNvPr id="63" name="Google Shape;63;p15"/>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Autofit/>
          </a:bodyPr>
          <a:lstStyle>
            <a:lvl1pPr lvl="0" algn="l" rtl="0">
              <a:lnSpc>
                <a:spcPct val="90000"/>
              </a:lnSpc>
              <a:spcBef>
                <a:spcPts val="0"/>
              </a:spcBef>
              <a:spcAft>
                <a:spcPts val="0"/>
              </a:spcAft>
              <a:buClr>
                <a:schemeClr val="dk1"/>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64" name="Google Shape;64;p15"/>
          <p:cNvSpPr txBox="1">
            <a:spLocks noGrp="1"/>
          </p:cNvSpPr>
          <p:nvPr>
            <p:ph type="body" idx="1"/>
          </p:nvPr>
        </p:nvSpPr>
        <p:spPr>
          <a:xfrm>
            <a:off x="628650" y="1369219"/>
            <a:ext cx="7886700" cy="3263400"/>
          </a:xfrm>
          <a:prstGeom prst="rect">
            <a:avLst/>
          </a:prstGeom>
          <a:noFill/>
          <a:ln>
            <a:noFill/>
          </a:ln>
        </p:spPr>
        <p:txBody>
          <a:bodyPr spcFirstLastPara="1" wrap="square" lIns="68575" tIns="34275" rIns="68575" bIns="34275" anchor="t" anchorCtr="0">
            <a:noAutofit/>
          </a:bodyPr>
          <a:lstStyle>
            <a:lvl1pPr marL="457200" lvl="0" indent="-317500" algn="l" rtl="0">
              <a:lnSpc>
                <a:spcPct val="90000"/>
              </a:lnSpc>
              <a:spcBef>
                <a:spcPts val="800"/>
              </a:spcBef>
              <a:spcAft>
                <a:spcPts val="0"/>
              </a:spcAft>
              <a:buClr>
                <a:schemeClr val="dk1"/>
              </a:buClr>
              <a:buSzPts val="1400"/>
              <a:buChar char="•"/>
              <a:defRPr/>
            </a:lvl1pPr>
            <a:lvl2pPr marL="914400" lvl="1" indent="-317500" algn="l" rtl="0">
              <a:lnSpc>
                <a:spcPct val="90000"/>
              </a:lnSpc>
              <a:spcBef>
                <a:spcPts val="400"/>
              </a:spcBef>
              <a:spcAft>
                <a:spcPts val="0"/>
              </a:spcAft>
              <a:buClr>
                <a:schemeClr val="dk1"/>
              </a:buClr>
              <a:buSzPts val="1400"/>
              <a:buChar char="•"/>
              <a:defRPr/>
            </a:lvl2pPr>
            <a:lvl3pPr marL="1371600" lvl="2" indent="-317500" algn="l" rtl="0">
              <a:lnSpc>
                <a:spcPct val="90000"/>
              </a:lnSpc>
              <a:spcBef>
                <a:spcPts val="400"/>
              </a:spcBef>
              <a:spcAft>
                <a:spcPts val="0"/>
              </a:spcAft>
              <a:buClr>
                <a:schemeClr val="dk1"/>
              </a:buClr>
              <a:buSzPts val="1400"/>
              <a:buChar char="•"/>
              <a:defRPr/>
            </a:lvl3pPr>
            <a:lvl4pPr marL="1828800" lvl="3" indent="-317500" algn="l" rtl="0">
              <a:lnSpc>
                <a:spcPct val="90000"/>
              </a:lnSpc>
              <a:spcBef>
                <a:spcPts val="400"/>
              </a:spcBef>
              <a:spcAft>
                <a:spcPts val="0"/>
              </a:spcAft>
              <a:buClr>
                <a:schemeClr val="dk1"/>
              </a:buClr>
              <a:buSzPts val="1400"/>
              <a:buChar char="•"/>
              <a:defRPr/>
            </a:lvl4pPr>
            <a:lvl5pPr marL="2286000" lvl="4" indent="-317500" algn="l" rtl="0">
              <a:lnSpc>
                <a:spcPct val="90000"/>
              </a:lnSpc>
              <a:spcBef>
                <a:spcPts val="400"/>
              </a:spcBef>
              <a:spcAft>
                <a:spcPts val="0"/>
              </a:spcAft>
              <a:buClr>
                <a:schemeClr val="dk1"/>
              </a:buClr>
              <a:buSzPts val="1400"/>
              <a:buChar char="•"/>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65" name="Google Shape;65;p15"/>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66" name="Google Shape;66;p15"/>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67" name="Google Shape;67;p15"/>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aison" type="twoTxTwoObj">
  <p:cSld name="TWO_OBJECTS_WITH_TEXT">
    <p:spTree>
      <p:nvGrpSpPr>
        <p:cNvPr id="1" name="Shape 81"/>
        <p:cNvGrpSpPr/>
        <p:nvPr/>
      </p:nvGrpSpPr>
      <p:grpSpPr>
        <a:xfrm>
          <a:off x="0" y="0"/>
          <a:ext cx="0" cy="0"/>
          <a:chOff x="0" y="0"/>
          <a:chExt cx="0" cy="0"/>
        </a:xfrm>
      </p:grpSpPr>
      <p:sp>
        <p:nvSpPr>
          <p:cNvPr id="82" name="Google Shape;82;p18"/>
          <p:cNvSpPr txBox="1">
            <a:spLocks noGrp="1"/>
          </p:cNvSpPr>
          <p:nvPr>
            <p:ph type="title"/>
          </p:nvPr>
        </p:nvSpPr>
        <p:spPr>
          <a:xfrm>
            <a:off x="629841" y="273844"/>
            <a:ext cx="7886700" cy="994200"/>
          </a:xfrm>
          <a:prstGeom prst="rect">
            <a:avLst/>
          </a:prstGeom>
          <a:noFill/>
          <a:ln>
            <a:noFill/>
          </a:ln>
        </p:spPr>
        <p:txBody>
          <a:bodyPr spcFirstLastPara="1" wrap="square" lIns="68575" tIns="34275" rIns="68575" bIns="34275" anchor="ctr" anchorCtr="0">
            <a:noAutofit/>
          </a:bodyPr>
          <a:lstStyle>
            <a:lvl1pPr lvl="0" algn="l" rtl="0">
              <a:lnSpc>
                <a:spcPct val="90000"/>
              </a:lnSpc>
              <a:spcBef>
                <a:spcPts val="0"/>
              </a:spcBef>
              <a:spcAft>
                <a:spcPts val="0"/>
              </a:spcAft>
              <a:buClr>
                <a:schemeClr val="dk1"/>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83" name="Google Shape;83;p18"/>
          <p:cNvSpPr txBox="1">
            <a:spLocks noGrp="1"/>
          </p:cNvSpPr>
          <p:nvPr>
            <p:ph type="body" idx="1"/>
          </p:nvPr>
        </p:nvSpPr>
        <p:spPr>
          <a:xfrm>
            <a:off x="629841" y="1260872"/>
            <a:ext cx="3868500" cy="618000"/>
          </a:xfrm>
          <a:prstGeom prst="rect">
            <a:avLst/>
          </a:prstGeom>
          <a:noFill/>
          <a:ln>
            <a:noFill/>
          </a:ln>
        </p:spPr>
        <p:txBody>
          <a:bodyPr spcFirstLastPara="1" wrap="square" lIns="68575" tIns="34275" rIns="68575" bIns="34275" anchor="b" anchorCtr="0">
            <a:noAutofit/>
          </a:bodyPr>
          <a:lstStyle>
            <a:lvl1pPr marL="457200" lvl="0" indent="-228600" algn="l" rtl="0">
              <a:lnSpc>
                <a:spcPct val="90000"/>
              </a:lnSpc>
              <a:spcBef>
                <a:spcPts val="800"/>
              </a:spcBef>
              <a:spcAft>
                <a:spcPts val="0"/>
              </a:spcAft>
              <a:buClr>
                <a:schemeClr val="dk1"/>
              </a:buClr>
              <a:buSzPts val="1800"/>
              <a:buNone/>
              <a:defRPr sz="1800" b="1"/>
            </a:lvl1pPr>
            <a:lvl2pPr marL="914400" lvl="1" indent="-228600" algn="l" rtl="0">
              <a:lnSpc>
                <a:spcPct val="90000"/>
              </a:lnSpc>
              <a:spcBef>
                <a:spcPts val="400"/>
              </a:spcBef>
              <a:spcAft>
                <a:spcPts val="0"/>
              </a:spcAft>
              <a:buClr>
                <a:schemeClr val="dk1"/>
              </a:buClr>
              <a:buSzPts val="1500"/>
              <a:buNone/>
              <a:defRPr sz="1500" b="1"/>
            </a:lvl2pPr>
            <a:lvl3pPr marL="1371600" lvl="2" indent="-228600" algn="l" rtl="0">
              <a:lnSpc>
                <a:spcPct val="90000"/>
              </a:lnSpc>
              <a:spcBef>
                <a:spcPts val="400"/>
              </a:spcBef>
              <a:spcAft>
                <a:spcPts val="0"/>
              </a:spcAft>
              <a:buClr>
                <a:schemeClr val="dk1"/>
              </a:buClr>
              <a:buSzPts val="1400"/>
              <a:buNone/>
              <a:defRPr sz="1400" b="1"/>
            </a:lvl3pPr>
            <a:lvl4pPr marL="1828800" lvl="3" indent="-228600" algn="l" rtl="0">
              <a:lnSpc>
                <a:spcPct val="90000"/>
              </a:lnSpc>
              <a:spcBef>
                <a:spcPts val="400"/>
              </a:spcBef>
              <a:spcAft>
                <a:spcPts val="0"/>
              </a:spcAft>
              <a:buClr>
                <a:schemeClr val="dk1"/>
              </a:buClr>
              <a:buSzPts val="1200"/>
              <a:buNone/>
              <a:defRPr sz="1200" b="1"/>
            </a:lvl4pPr>
            <a:lvl5pPr marL="2286000" lvl="4" indent="-228600" algn="l" rtl="0">
              <a:lnSpc>
                <a:spcPct val="90000"/>
              </a:lnSpc>
              <a:spcBef>
                <a:spcPts val="400"/>
              </a:spcBef>
              <a:spcAft>
                <a:spcPts val="0"/>
              </a:spcAft>
              <a:buClr>
                <a:schemeClr val="dk1"/>
              </a:buClr>
              <a:buSzPts val="1200"/>
              <a:buNone/>
              <a:defRPr sz="1200" b="1"/>
            </a:lvl5pPr>
            <a:lvl6pPr marL="2743200" lvl="5" indent="-228600" algn="l" rtl="0">
              <a:lnSpc>
                <a:spcPct val="90000"/>
              </a:lnSpc>
              <a:spcBef>
                <a:spcPts val="400"/>
              </a:spcBef>
              <a:spcAft>
                <a:spcPts val="0"/>
              </a:spcAft>
              <a:buClr>
                <a:schemeClr val="dk1"/>
              </a:buClr>
              <a:buSzPts val="1200"/>
              <a:buNone/>
              <a:defRPr sz="1200" b="1"/>
            </a:lvl6pPr>
            <a:lvl7pPr marL="3200400" lvl="6" indent="-228600" algn="l" rtl="0">
              <a:lnSpc>
                <a:spcPct val="90000"/>
              </a:lnSpc>
              <a:spcBef>
                <a:spcPts val="400"/>
              </a:spcBef>
              <a:spcAft>
                <a:spcPts val="0"/>
              </a:spcAft>
              <a:buClr>
                <a:schemeClr val="dk1"/>
              </a:buClr>
              <a:buSzPts val="1200"/>
              <a:buNone/>
              <a:defRPr sz="1200" b="1"/>
            </a:lvl7pPr>
            <a:lvl8pPr marL="3657600" lvl="7" indent="-228600" algn="l" rtl="0">
              <a:lnSpc>
                <a:spcPct val="90000"/>
              </a:lnSpc>
              <a:spcBef>
                <a:spcPts val="400"/>
              </a:spcBef>
              <a:spcAft>
                <a:spcPts val="0"/>
              </a:spcAft>
              <a:buClr>
                <a:schemeClr val="dk1"/>
              </a:buClr>
              <a:buSzPts val="1200"/>
              <a:buNone/>
              <a:defRPr sz="1200" b="1"/>
            </a:lvl8pPr>
            <a:lvl9pPr marL="4114800" lvl="8" indent="-228600" algn="l" rtl="0">
              <a:lnSpc>
                <a:spcPct val="90000"/>
              </a:lnSpc>
              <a:spcBef>
                <a:spcPts val="400"/>
              </a:spcBef>
              <a:spcAft>
                <a:spcPts val="0"/>
              </a:spcAft>
              <a:buClr>
                <a:schemeClr val="dk1"/>
              </a:buClr>
              <a:buSzPts val="1200"/>
              <a:buNone/>
              <a:defRPr sz="1200" b="1"/>
            </a:lvl9pPr>
          </a:lstStyle>
          <a:p>
            <a:endParaRPr/>
          </a:p>
        </p:txBody>
      </p:sp>
      <p:sp>
        <p:nvSpPr>
          <p:cNvPr id="84" name="Google Shape;84;p18"/>
          <p:cNvSpPr txBox="1">
            <a:spLocks noGrp="1"/>
          </p:cNvSpPr>
          <p:nvPr>
            <p:ph type="body" idx="2"/>
          </p:nvPr>
        </p:nvSpPr>
        <p:spPr>
          <a:xfrm>
            <a:off x="629841" y="1878806"/>
            <a:ext cx="3868500" cy="2763300"/>
          </a:xfrm>
          <a:prstGeom prst="rect">
            <a:avLst/>
          </a:prstGeom>
          <a:noFill/>
          <a:ln>
            <a:noFill/>
          </a:ln>
        </p:spPr>
        <p:txBody>
          <a:bodyPr spcFirstLastPara="1" wrap="square" lIns="68575" tIns="34275" rIns="68575" bIns="34275" anchor="t" anchorCtr="0">
            <a:noAutofit/>
          </a:bodyPr>
          <a:lstStyle>
            <a:lvl1pPr marL="457200" lvl="0" indent="-317500" algn="l" rtl="0">
              <a:lnSpc>
                <a:spcPct val="90000"/>
              </a:lnSpc>
              <a:spcBef>
                <a:spcPts val="800"/>
              </a:spcBef>
              <a:spcAft>
                <a:spcPts val="0"/>
              </a:spcAft>
              <a:buClr>
                <a:schemeClr val="dk1"/>
              </a:buClr>
              <a:buSzPts val="1400"/>
              <a:buChar char="•"/>
              <a:defRPr/>
            </a:lvl1pPr>
            <a:lvl2pPr marL="914400" lvl="1" indent="-317500" algn="l" rtl="0">
              <a:lnSpc>
                <a:spcPct val="90000"/>
              </a:lnSpc>
              <a:spcBef>
                <a:spcPts val="400"/>
              </a:spcBef>
              <a:spcAft>
                <a:spcPts val="0"/>
              </a:spcAft>
              <a:buClr>
                <a:schemeClr val="dk1"/>
              </a:buClr>
              <a:buSzPts val="1400"/>
              <a:buChar char="•"/>
              <a:defRPr/>
            </a:lvl2pPr>
            <a:lvl3pPr marL="1371600" lvl="2" indent="-317500" algn="l" rtl="0">
              <a:lnSpc>
                <a:spcPct val="90000"/>
              </a:lnSpc>
              <a:spcBef>
                <a:spcPts val="400"/>
              </a:spcBef>
              <a:spcAft>
                <a:spcPts val="0"/>
              </a:spcAft>
              <a:buClr>
                <a:schemeClr val="dk1"/>
              </a:buClr>
              <a:buSzPts val="1400"/>
              <a:buChar char="•"/>
              <a:defRPr/>
            </a:lvl3pPr>
            <a:lvl4pPr marL="1828800" lvl="3" indent="-317500" algn="l" rtl="0">
              <a:lnSpc>
                <a:spcPct val="90000"/>
              </a:lnSpc>
              <a:spcBef>
                <a:spcPts val="400"/>
              </a:spcBef>
              <a:spcAft>
                <a:spcPts val="0"/>
              </a:spcAft>
              <a:buClr>
                <a:schemeClr val="dk1"/>
              </a:buClr>
              <a:buSzPts val="1400"/>
              <a:buChar char="•"/>
              <a:defRPr/>
            </a:lvl4pPr>
            <a:lvl5pPr marL="2286000" lvl="4" indent="-317500" algn="l" rtl="0">
              <a:lnSpc>
                <a:spcPct val="90000"/>
              </a:lnSpc>
              <a:spcBef>
                <a:spcPts val="400"/>
              </a:spcBef>
              <a:spcAft>
                <a:spcPts val="0"/>
              </a:spcAft>
              <a:buClr>
                <a:schemeClr val="dk1"/>
              </a:buClr>
              <a:buSzPts val="1400"/>
              <a:buChar char="•"/>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85" name="Google Shape;85;p18"/>
          <p:cNvSpPr txBox="1">
            <a:spLocks noGrp="1"/>
          </p:cNvSpPr>
          <p:nvPr>
            <p:ph type="body" idx="3"/>
          </p:nvPr>
        </p:nvSpPr>
        <p:spPr>
          <a:xfrm>
            <a:off x="4629150" y="1260872"/>
            <a:ext cx="3887400" cy="618000"/>
          </a:xfrm>
          <a:prstGeom prst="rect">
            <a:avLst/>
          </a:prstGeom>
          <a:noFill/>
          <a:ln>
            <a:noFill/>
          </a:ln>
        </p:spPr>
        <p:txBody>
          <a:bodyPr spcFirstLastPara="1" wrap="square" lIns="68575" tIns="34275" rIns="68575" bIns="34275" anchor="b" anchorCtr="0">
            <a:noAutofit/>
          </a:bodyPr>
          <a:lstStyle>
            <a:lvl1pPr marL="457200" lvl="0" indent="-228600" algn="l" rtl="0">
              <a:lnSpc>
                <a:spcPct val="90000"/>
              </a:lnSpc>
              <a:spcBef>
                <a:spcPts val="800"/>
              </a:spcBef>
              <a:spcAft>
                <a:spcPts val="0"/>
              </a:spcAft>
              <a:buClr>
                <a:schemeClr val="dk1"/>
              </a:buClr>
              <a:buSzPts val="1800"/>
              <a:buNone/>
              <a:defRPr sz="1800" b="1"/>
            </a:lvl1pPr>
            <a:lvl2pPr marL="914400" lvl="1" indent="-228600" algn="l" rtl="0">
              <a:lnSpc>
                <a:spcPct val="90000"/>
              </a:lnSpc>
              <a:spcBef>
                <a:spcPts val="400"/>
              </a:spcBef>
              <a:spcAft>
                <a:spcPts val="0"/>
              </a:spcAft>
              <a:buClr>
                <a:schemeClr val="dk1"/>
              </a:buClr>
              <a:buSzPts val="1500"/>
              <a:buNone/>
              <a:defRPr sz="1500" b="1"/>
            </a:lvl2pPr>
            <a:lvl3pPr marL="1371600" lvl="2" indent="-228600" algn="l" rtl="0">
              <a:lnSpc>
                <a:spcPct val="90000"/>
              </a:lnSpc>
              <a:spcBef>
                <a:spcPts val="400"/>
              </a:spcBef>
              <a:spcAft>
                <a:spcPts val="0"/>
              </a:spcAft>
              <a:buClr>
                <a:schemeClr val="dk1"/>
              </a:buClr>
              <a:buSzPts val="1400"/>
              <a:buNone/>
              <a:defRPr sz="1400" b="1"/>
            </a:lvl3pPr>
            <a:lvl4pPr marL="1828800" lvl="3" indent="-228600" algn="l" rtl="0">
              <a:lnSpc>
                <a:spcPct val="90000"/>
              </a:lnSpc>
              <a:spcBef>
                <a:spcPts val="400"/>
              </a:spcBef>
              <a:spcAft>
                <a:spcPts val="0"/>
              </a:spcAft>
              <a:buClr>
                <a:schemeClr val="dk1"/>
              </a:buClr>
              <a:buSzPts val="1200"/>
              <a:buNone/>
              <a:defRPr sz="1200" b="1"/>
            </a:lvl4pPr>
            <a:lvl5pPr marL="2286000" lvl="4" indent="-228600" algn="l" rtl="0">
              <a:lnSpc>
                <a:spcPct val="90000"/>
              </a:lnSpc>
              <a:spcBef>
                <a:spcPts val="400"/>
              </a:spcBef>
              <a:spcAft>
                <a:spcPts val="0"/>
              </a:spcAft>
              <a:buClr>
                <a:schemeClr val="dk1"/>
              </a:buClr>
              <a:buSzPts val="1200"/>
              <a:buNone/>
              <a:defRPr sz="1200" b="1"/>
            </a:lvl5pPr>
            <a:lvl6pPr marL="2743200" lvl="5" indent="-228600" algn="l" rtl="0">
              <a:lnSpc>
                <a:spcPct val="90000"/>
              </a:lnSpc>
              <a:spcBef>
                <a:spcPts val="400"/>
              </a:spcBef>
              <a:spcAft>
                <a:spcPts val="0"/>
              </a:spcAft>
              <a:buClr>
                <a:schemeClr val="dk1"/>
              </a:buClr>
              <a:buSzPts val="1200"/>
              <a:buNone/>
              <a:defRPr sz="1200" b="1"/>
            </a:lvl6pPr>
            <a:lvl7pPr marL="3200400" lvl="6" indent="-228600" algn="l" rtl="0">
              <a:lnSpc>
                <a:spcPct val="90000"/>
              </a:lnSpc>
              <a:spcBef>
                <a:spcPts val="400"/>
              </a:spcBef>
              <a:spcAft>
                <a:spcPts val="0"/>
              </a:spcAft>
              <a:buClr>
                <a:schemeClr val="dk1"/>
              </a:buClr>
              <a:buSzPts val="1200"/>
              <a:buNone/>
              <a:defRPr sz="1200" b="1"/>
            </a:lvl7pPr>
            <a:lvl8pPr marL="3657600" lvl="7" indent="-228600" algn="l" rtl="0">
              <a:lnSpc>
                <a:spcPct val="90000"/>
              </a:lnSpc>
              <a:spcBef>
                <a:spcPts val="400"/>
              </a:spcBef>
              <a:spcAft>
                <a:spcPts val="0"/>
              </a:spcAft>
              <a:buClr>
                <a:schemeClr val="dk1"/>
              </a:buClr>
              <a:buSzPts val="1200"/>
              <a:buNone/>
              <a:defRPr sz="1200" b="1"/>
            </a:lvl8pPr>
            <a:lvl9pPr marL="4114800" lvl="8" indent="-228600" algn="l" rtl="0">
              <a:lnSpc>
                <a:spcPct val="90000"/>
              </a:lnSpc>
              <a:spcBef>
                <a:spcPts val="400"/>
              </a:spcBef>
              <a:spcAft>
                <a:spcPts val="0"/>
              </a:spcAft>
              <a:buClr>
                <a:schemeClr val="dk1"/>
              </a:buClr>
              <a:buSzPts val="1200"/>
              <a:buNone/>
              <a:defRPr sz="1200" b="1"/>
            </a:lvl9pPr>
          </a:lstStyle>
          <a:p>
            <a:endParaRPr/>
          </a:p>
        </p:txBody>
      </p:sp>
      <p:sp>
        <p:nvSpPr>
          <p:cNvPr id="86" name="Google Shape;86;p18"/>
          <p:cNvSpPr txBox="1">
            <a:spLocks noGrp="1"/>
          </p:cNvSpPr>
          <p:nvPr>
            <p:ph type="body" idx="4"/>
          </p:nvPr>
        </p:nvSpPr>
        <p:spPr>
          <a:xfrm>
            <a:off x="4629150" y="1878806"/>
            <a:ext cx="3887400" cy="2763300"/>
          </a:xfrm>
          <a:prstGeom prst="rect">
            <a:avLst/>
          </a:prstGeom>
          <a:noFill/>
          <a:ln>
            <a:noFill/>
          </a:ln>
        </p:spPr>
        <p:txBody>
          <a:bodyPr spcFirstLastPara="1" wrap="square" lIns="68575" tIns="34275" rIns="68575" bIns="34275" anchor="t" anchorCtr="0">
            <a:noAutofit/>
          </a:bodyPr>
          <a:lstStyle>
            <a:lvl1pPr marL="457200" lvl="0" indent="-317500" algn="l" rtl="0">
              <a:lnSpc>
                <a:spcPct val="90000"/>
              </a:lnSpc>
              <a:spcBef>
                <a:spcPts val="800"/>
              </a:spcBef>
              <a:spcAft>
                <a:spcPts val="0"/>
              </a:spcAft>
              <a:buClr>
                <a:schemeClr val="dk1"/>
              </a:buClr>
              <a:buSzPts val="1400"/>
              <a:buChar char="•"/>
              <a:defRPr/>
            </a:lvl1pPr>
            <a:lvl2pPr marL="914400" lvl="1" indent="-317500" algn="l" rtl="0">
              <a:lnSpc>
                <a:spcPct val="90000"/>
              </a:lnSpc>
              <a:spcBef>
                <a:spcPts val="400"/>
              </a:spcBef>
              <a:spcAft>
                <a:spcPts val="0"/>
              </a:spcAft>
              <a:buClr>
                <a:schemeClr val="dk1"/>
              </a:buClr>
              <a:buSzPts val="1400"/>
              <a:buChar char="•"/>
              <a:defRPr/>
            </a:lvl2pPr>
            <a:lvl3pPr marL="1371600" lvl="2" indent="-317500" algn="l" rtl="0">
              <a:lnSpc>
                <a:spcPct val="90000"/>
              </a:lnSpc>
              <a:spcBef>
                <a:spcPts val="400"/>
              </a:spcBef>
              <a:spcAft>
                <a:spcPts val="0"/>
              </a:spcAft>
              <a:buClr>
                <a:schemeClr val="dk1"/>
              </a:buClr>
              <a:buSzPts val="1400"/>
              <a:buChar char="•"/>
              <a:defRPr/>
            </a:lvl3pPr>
            <a:lvl4pPr marL="1828800" lvl="3" indent="-317500" algn="l" rtl="0">
              <a:lnSpc>
                <a:spcPct val="90000"/>
              </a:lnSpc>
              <a:spcBef>
                <a:spcPts val="400"/>
              </a:spcBef>
              <a:spcAft>
                <a:spcPts val="0"/>
              </a:spcAft>
              <a:buClr>
                <a:schemeClr val="dk1"/>
              </a:buClr>
              <a:buSzPts val="1400"/>
              <a:buChar char="•"/>
              <a:defRPr/>
            </a:lvl4pPr>
            <a:lvl5pPr marL="2286000" lvl="4" indent="-317500" algn="l" rtl="0">
              <a:lnSpc>
                <a:spcPct val="90000"/>
              </a:lnSpc>
              <a:spcBef>
                <a:spcPts val="400"/>
              </a:spcBef>
              <a:spcAft>
                <a:spcPts val="0"/>
              </a:spcAft>
              <a:buClr>
                <a:schemeClr val="dk1"/>
              </a:buClr>
              <a:buSzPts val="1400"/>
              <a:buChar char="•"/>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87" name="Google Shape;87;p18"/>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88" name="Google Shape;88;p18"/>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89" name="Google Shape;89;p18"/>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re seul" type="titleOnly">
  <p:cSld name="TITLE_ONLY">
    <p:spTree>
      <p:nvGrpSpPr>
        <p:cNvPr id="1" name="Shape 90"/>
        <p:cNvGrpSpPr/>
        <p:nvPr/>
      </p:nvGrpSpPr>
      <p:grpSpPr>
        <a:xfrm>
          <a:off x="0" y="0"/>
          <a:ext cx="0" cy="0"/>
          <a:chOff x="0" y="0"/>
          <a:chExt cx="0" cy="0"/>
        </a:xfrm>
      </p:grpSpPr>
      <p:sp>
        <p:nvSpPr>
          <p:cNvPr id="91" name="Google Shape;91;p19"/>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Autofit/>
          </a:bodyPr>
          <a:lstStyle>
            <a:lvl1pPr lvl="0" algn="l" rtl="0">
              <a:lnSpc>
                <a:spcPct val="90000"/>
              </a:lnSpc>
              <a:spcBef>
                <a:spcPts val="0"/>
              </a:spcBef>
              <a:spcAft>
                <a:spcPts val="0"/>
              </a:spcAft>
              <a:buClr>
                <a:schemeClr val="dk1"/>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92" name="Google Shape;92;p19"/>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93" name="Google Shape;93;p19"/>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94" name="Google Shape;94;p19"/>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Vide" type="blank">
  <p:cSld name="BLANK">
    <p:spTree>
      <p:nvGrpSpPr>
        <p:cNvPr id="1" name="Shape 95"/>
        <p:cNvGrpSpPr/>
        <p:nvPr/>
      </p:nvGrpSpPr>
      <p:grpSpPr>
        <a:xfrm>
          <a:off x="0" y="0"/>
          <a:ext cx="0" cy="0"/>
          <a:chOff x="0" y="0"/>
          <a:chExt cx="0" cy="0"/>
        </a:xfrm>
      </p:grpSpPr>
      <p:sp>
        <p:nvSpPr>
          <p:cNvPr id="96" name="Google Shape;96;p20"/>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97" name="Google Shape;97;p20"/>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98" name="Google Shape;98;p20"/>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u avec légende" type="objTx">
  <p:cSld name="OBJECT_WITH_CAPTION_TEXT">
    <p:spTree>
      <p:nvGrpSpPr>
        <p:cNvPr id="1" name="Shape 99"/>
        <p:cNvGrpSpPr/>
        <p:nvPr/>
      </p:nvGrpSpPr>
      <p:grpSpPr>
        <a:xfrm>
          <a:off x="0" y="0"/>
          <a:ext cx="0" cy="0"/>
          <a:chOff x="0" y="0"/>
          <a:chExt cx="0" cy="0"/>
        </a:xfrm>
      </p:grpSpPr>
      <p:sp>
        <p:nvSpPr>
          <p:cNvPr id="100" name="Google Shape;100;p21"/>
          <p:cNvSpPr txBox="1">
            <a:spLocks noGrp="1"/>
          </p:cNvSpPr>
          <p:nvPr>
            <p:ph type="title"/>
          </p:nvPr>
        </p:nvSpPr>
        <p:spPr>
          <a:xfrm>
            <a:off x="629841" y="342900"/>
            <a:ext cx="2949000" cy="1200300"/>
          </a:xfrm>
          <a:prstGeom prst="rect">
            <a:avLst/>
          </a:prstGeom>
          <a:noFill/>
          <a:ln>
            <a:noFill/>
          </a:ln>
        </p:spPr>
        <p:txBody>
          <a:bodyPr spcFirstLastPara="1" wrap="square" lIns="68575" tIns="34275" rIns="68575" bIns="34275" anchor="b" anchorCtr="0">
            <a:noAutofit/>
          </a:bodyPr>
          <a:lstStyle>
            <a:lvl1pPr lvl="0" algn="l" rtl="0">
              <a:lnSpc>
                <a:spcPct val="90000"/>
              </a:lnSpc>
              <a:spcBef>
                <a:spcPts val="0"/>
              </a:spcBef>
              <a:spcAft>
                <a:spcPts val="0"/>
              </a:spcAft>
              <a:buClr>
                <a:schemeClr val="dk1"/>
              </a:buClr>
              <a:buSzPts val="2400"/>
              <a:buFont typeface="Calibri"/>
              <a:buNone/>
              <a:defRPr sz="2400"/>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101" name="Google Shape;101;p21"/>
          <p:cNvSpPr txBox="1">
            <a:spLocks noGrp="1"/>
          </p:cNvSpPr>
          <p:nvPr>
            <p:ph type="body" idx="1"/>
          </p:nvPr>
        </p:nvSpPr>
        <p:spPr>
          <a:xfrm>
            <a:off x="3887391" y="740569"/>
            <a:ext cx="4629300" cy="3655200"/>
          </a:xfrm>
          <a:prstGeom prst="rect">
            <a:avLst/>
          </a:prstGeom>
          <a:noFill/>
          <a:ln>
            <a:noFill/>
          </a:ln>
        </p:spPr>
        <p:txBody>
          <a:bodyPr spcFirstLastPara="1" wrap="square" lIns="68575" tIns="34275" rIns="68575" bIns="34275" anchor="t" anchorCtr="0">
            <a:noAutofit/>
          </a:bodyPr>
          <a:lstStyle>
            <a:lvl1pPr marL="457200" lvl="0" indent="-381000" algn="l" rtl="0">
              <a:lnSpc>
                <a:spcPct val="90000"/>
              </a:lnSpc>
              <a:spcBef>
                <a:spcPts val="800"/>
              </a:spcBef>
              <a:spcAft>
                <a:spcPts val="0"/>
              </a:spcAft>
              <a:buClr>
                <a:schemeClr val="dk1"/>
              </a:buClr>
              <a:buSzPts val="2400"/>
              <a:buChar char="•"/>
              <a:defRPr sz="2400"/>
            </a:lvl1pPr>
            <a:lvl2pPr marL="914400" lvl="1" indent="-361950" algn="l" rtl="0">
              <a:lnSpc>
                <a:spcPct val="90000"/>
              </a:lnSpc>
              <a:spcBef>
                <a:spcPts val="400"/>
              </a:spcBef>
              <a:spcAft>
                <a:spcPts val="0"/>
              </a:spcAft>
              <a:buClr>
                <a:schemeClr val="dk1"/>
              </a:buClr>
              <a:buSzPts val="2100"/>
              <a:buChar char="•"/>
              <a:defRPr sz="2100"/>
            </a:lvl2pPr>
            <a:lvl3pPr marL="1371600" lvl="2" indent="-342900" algn="l" rtl="0">
              <a:lnSpc>
                <a:spcPct val="90000"/>
              </a:lnSpc>
              <a:spcBef>
                <a:spcPts val="400"/>
              </a:spcBef>
              <a:spcAft>
                <a:spcPts val="0"/>
              </a:spcAft>
              <a:buClr>
                <a:schemeClr val="dk1"/>
              </a:buClr>
              <a:buSzPts val="1800"/>
              <a:buChar char="•"/>
              <a:defRPr sz="1800"/>
            </a:lvl3pPr>
            <a:lvl4pPr marL="1828800" lvl="3" indent="-323850" algn="l" rtl="0">
              <a:lnSpc>
                <a:spcPct val="90000"/>
              </a:lnSpc>
              <a:spcBef>
                <a:spcPts val="400"/>
              </a:spcBef>
              <a:spcAft>
                <a:spcPts val="0"/>
              </a:spcAft>
              <a:buClr>
                <a:schemeClr val="dk1"/>
              </a:buClr>
              <a:buSzPts val="1500"/>
              <a:buChar char="•"/>
              <a:defRPr sz="1500"/>
            </a:lvl4pPr>
            <a:lvl5pPr marL="2286000" lvl="4" indent="-323850" algn="l" rtl="0">
              <a:lnSpc>
                <a:spcPct val="90000"/>
              </a:lnSpc>
              <a:spcBef>
                <a:spcPts val="400"/>
              </a:spcBef>
              <a:spcAft>
                <a:spcPts val="0"/>
              </a:spcAft>
              <a:buClr>
                <a:schemeClr val="dk1"/>
              </a:buClr>
              <a:buSzPts val="1500"/>
              <a:buChar char="•"/>
              <a:defRPr sz="1500"/>
            </a:lvl5pPr>
            <a:lvl6pPr marL="2743200" lvl="5" indent="-323850" algn="l" rtl="0">
              <a:lnSpc>
                <a:spcPct val="90000"/>
              </a:lnSpc>
              <a:spcBef>
                <a:spcPts val="400"/>
              </a:spcBef>
              <a:spcAft>
                <a:spcPts val="0"/>
              </a:spcAft>
              <a:buClr>
                <a:schemeClr val="dk1"/>
              </a:buClr>
              <a:buSzPts val="1500"/>
              <a:buChar char="•"/>
              <a:defRPr sz="1500"/>
            </a:lvl6pPr>
            <a:lvl7pPr marL="3200400" lvl="6" indent="-323850" algn="l" rtl="0">
              <a:lnSpc>
                <a:spcPct val="90000"/>
              </a:lnSpc>
              <a:spcBef>
                <a:spcPts val="400"/>
              </a:spcBef>
              <a:spcAft>
                <a:spcPts val="0"/>
              </a:spcAft>
              <a:buClr>
                <a:schemeClr val="dk1"/>
              </a:buClr>
              <a:buSzPts val="1500"/>
              <a:buChar char="•"/>
              <a:defRPr sz="1500"/>
            </a:lvl7pPr>
            <a:lvl8pPr marL="3657600" lvl="7" indent="-323850" algn="l" rtl="0">
              <a:lnSpc>
                <a:spcPct val="90000"/>
              </a:lnSpc>
              <a:spcBef>
                <a:spcPts val="400"/>
              </a:spcBef>
              <a:spcAft>
                <a:spcPts val="0"/>
              </a:spcAft>
              <a:buClr>
                <a:schemeClr val="dk1"/>
              </a:buClr>
              <a:buSzPts val="1500"/>
              <a:buChar char="•"/>
              <a:defRPr sz="1500"/>
            </a:lvl8pPr>
            <a:lvl9pPr marL="4114800" lvl="8" indent="-323850" algn="l" rtl="0">
              <a:lnSpc>
                <a:spcPct val="90000"/>
              </a:lnSpc>
              <a:spcBef>
                <a:spcPts val="400"/>
              </a:spcBef>
              <a:spcAft>
                <a:spcPts val="0"/>
              </a:spcAft>
              <a:buClr>
                <a:schemeClr val="dk1"/>
              </a:buClr>
              <a:buSzPts val="1500"/>
              <a:buChar char="•"/>
              <a:defRPr sz="1500"/>
            </a:lvl9pPr>
          </a:lstStyle>
          <a:p>
            <a:endParaRPr/>
          </a:p>
        </p:txBody>
      </p:sp>
      <p:sp>
        <p:nvSpPr>
          <p:cNvPr id="102" name="Google Shape;102;p21"/>
          <p:cNvSpPr txBox="1">
            <a:spLocks noGrp="1"/>
          </p:cNvSpPr>
          <p:nvPr>
            <p:ph type="body" idx="2"/>
          </p:nvPr>
        </p:nvSpPr>
        <p:spPr>
          <a:xfrm>
            <a:off x="629841" y="1543050"/>
            <a:ext cx="2949000" cy="2858700"/>
          </a:xfrm>
          <a:prstGeom prst="rect">
            <a:avLst/>
          </a:prstGeom>
          <a:noFill/>
          <a:ln>
            <a:noFill/>
          </a:ln>
        </p:spPr>
        <p:txBody>
          <a:bodyPr spcFirstLastPara="1" wrap="square" lIns="68575" tIns="34275" rIns="68575" bIns="34275" anchor="t" anchorCtr="0">
            <a:noAutofit/>
          </a:bodyPr>
          <a:lstStyle>
            <a:lvl1pPr marL="457200" lvl="0" indent="-228600" algn="l" rtl="0">
              <a:lnSpc>
                <a:spcPct val="90000"/>
              </a:lnSpc>
              <a:spcBef>
                <a:spcPts val="800"/>
              </a:spcBef>
              <a:spcAft>
                <a:spcPts val="0"/>
              </a:spcAft>
              <a:buClr>
                <a:schemeClr val="dk1"/>
              </a:buClr>
              <a:buSzPts val="1200"/>
              <a:buNone/>
              <a:defRPr sz="1200"/>
            </a:lvl1pPr>
            <a:lvl2pPr marL="914400" lvl="1" indent="-228600" algn="l" rtl="0">
              <a:lnSpc>
                <a:spcPct val="90000"/>
              </a:lnSpc>
              <a:spcBef>
                <a:spcPts val="400"/>
              </a:spcBef>
              <a:spcAft>
                <a:spcPts val="0"/>
              </a:spcAft>
              <a:buClr>
                <a:schemeClr val="dk1"/>
              </a:buClr>
              <a:buSzPts val="1100"/>
              <a:buNone/>
              <a:defRPr sz="1100"/>
            </a:lvl2pPr>
            <a:lvl3pPr marL="1371600" lvl="2" indent="-228600" algn="l" rtl="0">
              <a:lnSpc>
                <a:spcPct val="90000"/>
              </a:lnSpc>
              <a:spcBef>
                <a:spcPts val="400"/>
              </a:spcBef>
              <a:spcAft>
                <a:spcPts val="0"/>
              </a:spcAft>
              <a:buClr>
                <a:schemeClr val="dk1"/>
              </a:buClr>
              <a:buSzPts val="900"/>
              <a:buNone/>
              <a:defRPr sz="900"/>
            </a:lvl3pPr>
            <a:lvl4pPr marL="1828800" lvl="3" indent="-228600" algn="l" rtl="0">
              <a:lnSpc>
                <a:spcPct val="90000"/>
              </a:lnSpc>
              <a:spcBef>
                <a:spcPts val="400"/>
              </a:spcBef>
              <a:spcAft>
                <a:spcPts val="0"/>
              </a:spcAft>
              <a:buClr>
                <a:schemeClr val="dk1"/>
              </a:buClr>
              <a:buSzPts val="800"/>
              <a:buNone/>
              <a:defRPr sz="800"/>
            </a:lvl4pPr>
            <a:lvl5pPr marL="2286000" lvl="4" indent="-228600" algn="l" rtl="0">
              <a:lnSpc>
                <a:spcPct val="90000"/>
              </a:lnSpc>
              <a:spcBef>
                <a:spcPts val="400"/>
              </a:spcBef>
              <a:spcAft>
                <a:spcPts val="0"/>
              </a:spcAft>
              <a:buClr>
                <a:schemeClr val="dk1"/>
              </a:buClr>
              <a:buSzPts val="800"/>
              <a:buNone/>
              <a:defRPr sz="800"/>
            </a:lvl5pPr>
            <a:lvl6pPr marL="2743200" lvl="5" indent="-228600" algn="l" rtl="0">
              <a:lnSpc>
                <a:spcPct val="90000"/>
              </a:lnSpc>
              <a:spcBef>
                <a:spcPts val="400"/>
              </a:spcBef>
              <a:spcAft>
                <a:spcPts val="0"/>
              </a:spcAft>
              <a:buClr>
                <a:schemeClr val="dk1"/>
              </a:buClr>
              <a:buSzPts val="800"/>
              <a:buNone/>
              <a:defRPr sz="800"/>
            </a:lvl6pPr>
            <a:lvl7pPr marL="3200400" lvl="6" indent="-228600" algn="l" rtl="0">
              <a:lnSpc>
                <a:spcPct val="90000"/>
              </a:lnSpc>
              <a:spcBef>
                <a:spcPts val="400"/>
              </a:spcBef>
              <a:spcAft>
                <a:spcPts val="0"/>
              </a:spcAft>
              <a:buClr>
                <a:schemeClr val="dk1"/>
              </a:buClr>
              <a:buSzPts val="800"/>
              <a:buNone/>
              <a:defRPr sz="800"/>
            </a:lvl7pPr>
            <a:lvl8pPr marL="3657600" lvl="7" indent="-228600" algn="l" rtl="0">
              <a:lnSpc>
                <a:spcPct val="90000"/>
              </a:lnSpc>
              <a:spcBef>
                <a:spcPts val="400"/>
              </a:spcBef>
              <a:spcAft>
                <a:spcPts val="0"/>
              </a:spcAft>
              <a:buClr>
                <a:schemeClr val="dk1"/>
              </a:buClr>
              <a:buSzPts val="800"/>
              <a:buNone/>
              <a:defRPr sz="800"/>
            </a:lvl8pPr>
            <a:lvl9pPr marL="4114800" lvl="8" indent="-228600" algn="l" rtl="0">
              <a:lnSpc>
                <a:spcPct val="90000"/>
              </a:lnSpc>
              <a:spcBef>
                <a:spcPts val="400"/>
              </a:spcBef>
              <a:spcAft>
                <a:spcPts val="0"/>
              </a:spcAft>
              <a:buClr>
                <a:schemeClr val="dk1"/>
              </a:buClr>
              <a:buSzPts val="800"/>
              <a:buNone/>
              <a:defRPr sz="800"/>
            </a:lvl9pPr>
          </a:lstStyle>
          <a:p>
            <a:endParaRPr/>
          </a:p>
        </p:txBody>
      </p:sp>
      <p:sp>
        <p:nvSpPr>
          <p:cNvPr id="103" name="Google Shape;103;p21"/>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104" name="Google Shape;104;p21"/>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105" name="Google Shape;105;p21"/>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re et texte vertical" type="vertTx">
  <p:cSld name="VERTICAL_TEXT">
    <p:spTree>
      <p:nvGrpSpPr>
        <p:cNvPr id="1" name="Shape 113"/>
        <p:cNvGrpSpPr/>
        <p:nvPr/>
      </p:nvGrpSpPr>
      <p:grpSpPr>
        <a:xfrm>
          <a:off x="0" y="0"/>
          <a:ext cx="0" cy="0"/>
          <a:chOff x="0" y="0"/>
          <a:chExt cx="0" cy="0"/>
        </a:xfrm>
      </p:grpSpPr>
      <p:sp>
        <p:nvSpPr>
          <p:cNvPr id="114" name="Google Shape;114;p23"/>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Autofit/>
          </a:bodyPr>
          <a:lstStyle>
            <a:lvl1pPr lvl="0" algn="l" rtl="0">
              <a:lnSpc>
                <a:spcPct val="90000"/>
              </a:lnSpc>
              <a:spcBef>
                <a:spcPts val="0"/>
              </a:spcBef>
              <a:spcAft>
                <a:spcPts val="0"/>
              </a:spcAft>
              <a:buClr>
                <a:schemeClr val="dk1"/>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115" name="Google Shape;115;p23"/>
          <p:cNvSpPr txBox="1">
            <a:spLocks noGrp="1"/>
          </p:cNvSpPr>
          <p:nvPr>
            <p:ph type="body" idx="1"/>
          </p:nvPr>
        </p:nvSpPr>
        <p:spPr>
          <a:xfrm rot="5400000">
            <a:off x="2940300" y="-942431"/>
            <a:ext cx="3263400" cy="7886700"/>
          </a:xfrm>
          <a:prstGeom prst="rect">
            <a:avLst/>
          </a:prstGeom>
          <a:noFill/>
          <a:ln>
            <a:noFill/>
          </a:ln>
        </p:spPr>
        <p:txBody>
          <a:bodyPr spcFirstLastPara="1" wrap="square" lIns="68575" tIns="34275" rIns="68575" bIns="34275" anchor="t" anchorCtr="0">
            <a:noAutofit/>
          </a:bodyPr>
          <a:lstStyle>
            <a:lvl1pPr marL="457200" lvl="0" indent="-317500" algn="l" rtl="0">
              <a:lnSpc>
                <a:spcPct val="90000"/>
              </a:lnSpc>
              <a:spcBef>
                <a:spcPts val="800"/>
              </a:spcBef>
              <a:spcAft>
                <a:spcPts val="0"/>
              </a:spcAft>
              <a:buClr>
                <a:schemeClr val="dk1"/>
              </a:buClr>
              <a:buSzPts val="1400"/>
              <a:buChar char="•"/>
              <a:defRPr/>
            </a:lvl1pPr>
            <a:lvl2pPr marL="914400" lvl="1" indent="-317500" algn="l" rtl="0">
              <a:lnSpc>
                <a:spcPct val="90000"/>
              </a:lnSpc>
              <a:spcBef>
                <a:spcPts val="400"/>
              </a:spcBef>
              <a:spcAft>
                <a:spcPts val="0"/>
              </a:spcAft>
              <a:buClr>
                <a:schemeClr val="dk1"/>
              </a:buClr>
              <a:buSzPts val="1400"/>
              <a:buChar char="•"/>
              <a:defRPr/>
            </a:lvl2pPr>
            <a:lvl3pPr marL="1371600" lvl="2" indent="-317500" algn="l" rtl="0">
              <a:lnSpc>
                <a:spcPct val="90000"/>
              </a:lnSpc>
              <a:spcBef>
                <a:spcPts val="400"/>
              </a:spcBef>
              <a:spcAft>
                <a:spcPts val="0"/>
              </a:spcAft>
              <a:buClr>
                <a:schemeClr val="dk1"/>
              </a:buClr>
              <a:buSzPts val="1400"/>
              <a:buChar char="•"/>
              <a:defRPr/>
            </a:lvl3pPr>
            <a:lvl4pPr marL="1828800" lvl="3" indent="-317500" algn="l" rtl="0">
              <a:lnSpc>
                <a:spcPct val="90000"/>
              </a:lnSpc>
              <a:spcBef>
                <a:spcPts val="400"/>
              </a:spcBef>
              <a:spcAft>
                <a:spcPts val="0"/>
              </a:spcAft>
              <a:buClr>
                <a:schemeClr val="dk1"/>
              </a:buClr>
              <a:buSzPts val="1400"/>
              <a:buChar char="•"/>
              <a:defRPr/>
            </a:lvl4pPr>
            <a:lvl5pPr marL="2286000" lvl="4" indent="-317500" algn="l" rtl="0">
              <a:lnSpc>
                <a:spcPct val="90000"/>
              </a:lnSpc>
              <a:spcBef>
                <a:spcPts val="400"/>
              </a:spcBef>
              <a:spcAft>
                <a:spcPts val="0"/>
              </a:spcAft>
              <a:buClr>
                <a:schemeClr val="dk1"/>
              </a:buClr>
              <a:buSzPts val="1400"/>
              <a:buChar char="•"/>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116" name="Google Shape;116;p23"/>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117" name="Google Shape;117;p23"/>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118" name="Google Shape;118;p23"/>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re vertical et texte" type="vertTitleAndTx">
  <p:cSld name="VERTICAL_TITLE_AND_VERTICAL_TEXT">
    <p:spTree>
      <p:nvGrpSpPr>
        <p:cNvPr id="1" name="Shape 119"/>
        <p:cNvGrpSpPr/>
        <p:nvPr/>
      </p:nvGrpSpPr>
      <p:grpSpPr>
        <a:xfrm>
          <a:off x="0" y="0"/>
          <a:ext cx="0" cy="0"/>
          <a:chOff x="0" y="0"/>
          <a:chExt cx="0" cy="0"/>
        </a:xfrm>
      </p:grpSpPr>
      <p:sp>
        <p:nvSpPr>
          <p:cNvPr id="120" name="Google Shape;120;p24"/>
          <p:cNvSpPr txBox="1">
            <a:spLocks noGrp="1"/>
          </p:cNvSpPr>
          <p:nvPr>
            <p:ph type="title"/>
          </p:nvPr>
        </p:nvSpPr>
        <p:spPr>
          <a:xfrm rot="5400000">
            <a:off x="5350050" y="1467544"/>
            <a:ext cx="4359000" cy="1971600"/>
          </a:xfrm>
          <a:prstGeom prst="rect">
            <a:avLst/>
          </a:prstGeom>
          <a:noFill/>
          <a:ln>
            <a:noFill/>
          </a:ln>
        </p:spPr>
        <p:txBody>
          <a:bodyPr spcFirstLastPara="1" wrap="square" lIns="68575" tIns="34275" rIns="68575" bIns="34275" anchor="ctr" anchorCtr="0">
            <a:noAutofit/>
          </a:bodyPr>
          <a:lstStyle>
            <a:lvl1pPr lvl="0" algn="l" rtl="0">
              <a:lnSpc>
                <a:spcPct val="90000"/>
              </a:lnSpc>
              <a:spcBef>
                <a:spcPts val="0"/>
              </a:spcBef>
              <a:spcAft>
                <a:spcPts val="0"/>
              </a:spcAft>
              <a:buClr>
                <a:schemeClr val="dk1"/>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121" name="Google Shape;121;p24"/>
          <p:cNvSpPr txBox="1">
            <a:spLocks noGrp="1"/>
          </p:cNvSpPr>
          <p:nvPr>
            <p:ph type="body" idx="1"/>
          </p:nvPr>
        </p:nvSpPr>
        <p:spPr>
          <a:xfrm rot="5400000">
            <a:off x="1349475" y="-447056"/>
            <a:ext cx="4359000" cy="5800800"/>
          </a:xfrm>
          <a:prstGeom prst="rect">
            <a:avLst/>
          </a:prstGeom>
          <a:noFill/>
          <a:ln>
            <a:noFill/>
          </a:ln>
        </p:spPr>
        <p:txBody>
          <a:bodyPr spcFirstLastPara="1" wrap="square" lIns="68575" tIns="34275" rIns="68575" bIns="34275" anchor="t" anchorCtr="0">
            <a:noAutofit/>
          </a:bodyPr>
          <a:lstStyle>
            <a:lvl1pPr marL="457200" lvl="0" indent="-317500" algn="l" rtl="0">
              <a:lnSpc>
                <a:spcPct val="90000"/>
              </a:lnSpc>
              <a:spcBef>
                <a:spcPts val="800"/>
              </a:spcBef>
              <a:spcAft>
                <a:spcPts val="0"/>
              </a:spcAft>
              <a:buClr>
                <a:schemeClr val="dk1"/>
              </a:buClr>
              <a:buSzPts val="1400"/>
              <a:buChar char="•"/>
              <a:defRPr/>
            </a:lvl1pPr>
            <a:lvl2pPr marL="914400" lvl="1" indent="-317500" algn="l" rtl="0">
              <a:lnSpc>
                <a:spcPct val="90000"/>
              </a:lnSpc>
              <a:spcBef>
                <a:spcPts val="400"/>
              </a:spcBef>
              <a:spcAft>
                <a:spcPts val="0"/>
              </a:spcAft>
              <a:buClr>
                <a:schemeClr val="dk1"/>
              </a:buClr>
              <a:buSzPts val="1400"/>
              <a:buChar char="•"/>
              <a:defRPr/>
            </a:lvl2pPr>
            <a:lvl3pPr marL="1371600" lvl="2" indent="-317500" algn="l" rtl="0">
              <a:lnSpc>
                <a:spcPct val="90000"/>
              </a:lnSpc>
              <a:spcBef>
                <a:spcPts val="400"/>
              </a:spcBef>
              <a:spcAft>
                <a:spcPts val="0"/>
              </a:spcAft>
              <a:buClr>
                <a:schemeClr val="dk1"/>
              </a:buClr>
              <a:buSzPts val="1400"/>
              <a:buChar char="•"/>
              <a:defRPr/>
            </a:lvl3pPr>
            <a:lvl4pPr marL="1828800" lvl="3" indent="-317500" algn="l" rtl="0">
              <a:lnSpc>
                <a:spcPct val="90000"/>
              </a:lnSpc>
              <a:spcBef>
                <a:spcPts val="400"/>
              </a:spcBef>
              <a:spcAft>
                <a:spcPts val="0"/>
              </a:spcAft>
              <a:buClr>
                <a:schemeClr val="dk1"/>
              </a:buClr>
              <a:buSzPts val="1400"/>
              <a:buChar char="•"/>
              <a:defRPr/>
            </a:lvl4pPr>
            <a:lvl5pPr marL="2286000" lvl="4" indent="-317500" algn="l" rtl="0">
              <a:lnSpc>
                <a:spcPct val="90000"/>
              </a:lnSpc>
              <a:spcBef>
                <a:spcPts val="400"/>
              </a:spcBef>
              <a:spcAft>
                <a:spcPts val="0"/>
              </a:spcAft>
              <a:buClr>
                <a:schemeClr val="dk1"/>
              </a:buClr>
              <a:buSzPts val="1400"/>
              <a:buChar char="•"/>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122" name="Google Shape;122;p24"/>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lvl="0" algn="l"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123" name="Google Shape;123;p24"/>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lvl="0" algn="ct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124" name="Google Shape;124;p24"/>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sp>
        <p:nvSpPr>
          <p:cNvPr id="52" name="Google Shape;52;p13"/>
          <p:cNvSpPr txBox="1">
            <a:spLocks noGrp="1"/>
          </p:cNvSpPr>
          <p:nvPr>
            <p:ph type="body" idx="1"/>
          </p:nvPr>
        </p:nvSpPr>
        <p:spPr>
          <a:xfrm>
            <a:off x="628650" y="1369219"/>
            <a:ext cx="7886700" cy="3263400"/>
          </a:xfrm>
          <a:prstGeom prst="rect">
            <a:avLst/>
          </a:prstGeom>
          <a:noFill/>
          <a:ln>
            <a:noFill/>
          </a:ln>
        </p:spPr>
        <p:txBody>
          <a:bodyPr spcFirstLastPara="1" wrap="square" lIns="68575" tIns="34275" rIns="68575" bIns="34275" anchor="t" anchorCtr="0">
            <a:noAutofit/>
          </a:bodyPr>
          <a:lstStyle>
            <a:lvl1pPr marL="457200" marR="0" lvl="0" indent="-361950" algn="l" rtl="0">
              <a:lnSpc>
                <a:spcPct val="90000"/>
              </a:lnSpc>
              <a:spcBef>
                <a:spcPts val="80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L="2286000" marR="0" lvl="4"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53" name="Google Shape;53;p13"/>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marR="0" lvl="0" algn="l" rtl="0">
              <a:spcBef>
                <a:spcPts val="0"/>
              </a:spcBef>
              <a:spcAft>
                <a:spcPts val="0"/>
              </a:spcAft>
              <a:buSzPts val="11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54" name="Google Shape;54;p13"/>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marR="0" lvl="0" algn="ctr" rtl="0">
              <a:spcBef>
                <a:spcPts val="0"/>
              </a:spcBef>
              <a:spcAft>
                <a:spcPts val="0"/>
              </a:spcAft>
              <a:buSzPts val="11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55" name="Google Shape;55;p13"/>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900" b="0" i="0" u="none" strike="noStrike" cap="none">
                <a:solidFill>
                  <a:srgbClr val="888888"/>
                </a:solidFill>
                <a:latin typeface="Calibri"/>
                <a:ea typeface="Calibri"/>
                <a:cs typeface="Calibri"/>
                <a:sym typeface="Calibri"/>
              </a:defRPr>
            </a:lvl1pPr>
            <a:lvl2pPr marL="0" marR="0" lvl="1" indent="0" algn="r" rtl="0">
              <a:spcBef>
                <a:spcPts val="0"/>
              </a:spcBef>
              <a:buNone/>
              <a:defRPr sz="900" b="0" i="0" u="none" strike="noStrike" cap="none">
                <a:solidFill>
                  <a:srgbClr val="888888"/>
                </a:solidFill>
                <a:latin typeface="Calibri"/>
                <a:ea typeface="Calibri"/>
                <a:cs typeface="Calibri"/>
                <a:sym typeface="Calibri"/>
              </a:defRPr>
            </a:lvl2pPr>
            <a:lvl3pPr marL="0" marR="0" lvl="2" indent="0" algn="r" rtl="0">
              <a:spcBef>
                <a:spcPts val="0"/>
              </a:spcBef>
              <a:buNone/>
              <a:defRPr sz="900" b="0" i="0" u="none" strike="noStrike" cap="none">
                <a:solidFill>
                  <a:srgbClr val="888888"/>
                </a:solidFill>
                <a:latin typeface="Calibri"/>
                <a:ea typeface="Calibri"/>
                <a:cs typeface="Calibri"/>
                <a:sym typeface="Calibri"/>
              </a:defRPr>
            </a:lvl3pPr>
            <a:lvl4pPr marL="0" marR="0" lvl="3" indent="0" algn="r" rtl="0">
              <a:spcBef>
                <a:spcPts val="0"/>
              </a:spcBef>
              <a:buNone/>
              <a:defRPr sz="900" b="0" i="0" u="none" strike="noStrike" cap="none">
                <a:solidFill>
                  <a:srgbClr val="888888"/>
                </a:solidFill>
                <a:latin typeface="Calibri"/>
                <a:ea typeface="Calibri"/>
                <a:cs typeface="Calibri"/>
                <a:sym typeface="Calibri"/>
              </a:defRPr>
            </a:lvl4pPr>
            <a:lvl5pPr marL="0" marR="0" lvl="4" indent="0" algn="r" rtl="0">
              <a:spcBef>
                <a:spcPts val="0"/>
              </a:spcBef>
              <a:buNone/>
              <a:defRPr sz="900" b="0" i="0" u="none" strike="noStrike" cap="none">
                <a:solidFill>
                  <a:srgbClr val="888888"/>
                </a:solidFill>
                <a:latin typeface="Calibri"/>
                <a:ea typeface="Calibri"/>
                <a:cs typeface="Calibri"/>
                <a:sym typeface="Calibri"/>
              </a:defRPr>
            </a:lvl5pPr>
            <a:lvl6pPr marL="0" marR="0" lvl="5" indent="0" algn="r" rtl="0">
              <a:spcBef>
                <a:spcPts val="0"/>
              </a:spcBef>
              <a:buNone/>
              <a:defRPr sz="900" b="0" i="0" u="none" strike="noStrike" cap="none">
                <a:solidFill>
                  <a:srgbClr val="888888"/>
                </a:solidFill>
                <a:latin typeface="Calibri"/>
                <a:ea typeface="Calibri"/>
                <a:cs typeface="Calibri"/>
                <a:sym typeface="Calibri"/>
              </a:defRPr>
            </a:lvl6pPr>
            <a:lvl7pPr marL="0" marR="0" lvl="6" indent="0" algn="r" rtl="0">
              <a:spcBef>
                <a:spcPts val="0"/>
              </a:spcBef>
              <a:buNone/>
              <a:defRPr sz="900" b="0" i="0" u="none" strike="noStrike" cap="none">
                <a:solidFill>
                  <a:srgbClr val="888888"/>
                </a:solidFill>
                <a:latin typeface="Calibri"/>
                <a:ea typeface="Calibri"/>
                <a:cs typeface="Calibri"/>
                <a:sym typeface="Calibri"/>
              </a:defRPr>
            </a:lvl7pPr>
            <a:lvl8pPr marL="0" marR="0" lvl="7" indent="0" algn="r" rtl="0">
              <a:spcBef>
                <a:spcPts val="0"/>
              </a:spcBef>
              <a:buNone/>
              <a:defRPr sz="900" b="0" i="0" u="none" strike="noStrike" cap="none">
                <a:solidFill>
                  <a:srgbClr val="888888"/>
                </a:solidFill>
                <a:latin typeface="Calibri"/>
                <a:ea typeface="Calibri"/>
                <a:cs typeface="Calibri"/>
                <a:sym typeface="Calibri"/>
              </a:defRPr>
            </a:lvl8pPr>
            <a:lvl9pPr marL="0" marR="0" lvl="8" indent="0" algn="r" rtl="0">
              <a:spcBef>
                <a:spcPts val="0"/>
              </a:spcBef>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
              <a:t>‹N°›</a:t>
            </a:fld>
            <a:endParaRPr/>
          </a:p>
        </p:txBody>
      </p:sp>
    </p:spTree>
  </p:cSld>
  <p:clrMap bg1="lt1" tx1="dk1" bg2="dk2" tx2="lt2" accent1="accent1" accent2="accent2" accent3="accent3" accent4="accent4" accent5="accent5" accent6="accent6" hlink="hlink" folHlink="folHlink"/>
  <p:sldLayoutIdLst>
    <p:sldLayoutId id="2147483660" r:id="rId1"/>
    <p:sldLayoutId id="2147483663" r:id="rId2"/>
    <p:sldLayoutId id="2147483664" r:id="rId3"/>
    <p:sldLayoutId id="2147483665" r:id="rId4"/>
    <p:sldLayoutId id="2147483666" r:id="rId5"/>
    <p:sldLayoutId id="2147483668" r:id="rId6"/>
    <p:sldLayoutId id="2147483669" r:id="rId7"/>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tmp"/></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2.tmp"/><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mailto:commissionpilotage@adbu.fr"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mailto:christelle.quillet@univ-rouen.f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6" name="Google Shape;146;p27"/>
          <p:cNvSpPr txBox="1"/>
          <p:nvPr/>
        </p:nvSpPr>
        <p:spPr>
          <a:xfrm>
            <a:off x="2483963" y="1858945"/>
            <a:ext cx="5046827" cy="196974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FR" sz="2800" b="1" dirty="0">
                <a:solidFill>
                  <a:srgbClr val="008DB0"/>
                </a:solidFill>
                <a:latin typeface="Tahoma"/>
                <a:ea typeface="Tahoma"/>
                <a:cs typeface="Tahoma"/>
                <a:sym typeface="Tahoma"/>
              </a:rPr>
              <a:t>Présentation de </a:t>
            </a:r>
            <a:r>
              <a:rPr lang="fr-FR" sz="2800" b="1" dirty="0" err="1">
                <a:solidFill>
                  <a:srgbClr val="008DB0"/>
                </a:solidFill>
                <a:latin typeface="Tahoma"/>
                <a:ea typeface="Tahoma"/>
                <a:cs typeface="Tahoma"/>
                <a:sym typeface="Tahoma"/>
              </a:rPr>
              <a:t>Qualibib</a:t>
            </a:r>
            <a:r>
              <a:rPr lang="fr-FR" sz="2800" b="1" dirty="0">
                <a:solidFill>
                  <a:srgbClr val="008DB0"/>
                </a:solidFill>
                <a:latin typeface="Tahoma"/>
                <a:ea typeface="Tahoma"/>
                <a:cs typeface="Tahoma"/>
                <a:sym typeface="Tahoma"/>
              </a:rPr>
              <a:t> 2</a:t>
            </a:r>
          </a:p>
          <a:p>
            <a:pPr marL="0" lvl="0" indent="0" algn="ctr" rtl="0">
              <a:spcBef>
                <a:spcPts val="0"/>
              </a:spcBef>
              <a:spcAft>
                <a:spcPts val="0"/>
              </a:spcAft>
              <a:buNone/>
            </a:pPr>
            <a:r>
              <a:rPr lang="fr-FR" sz="2800" dirty="0">
                <a:solidFill>
                  <a:srgbClr val="008DB0"/>
                </a:solidFill>
                <a:latin typeface="Tahoma"/>
                <a:ea typeface="Tahoma"/>
                <a:cs typeface="Tahoma"/>
                <a:sym typeface="Tahoma"/>
              </a:rPr>
              <a:t>Webinaire ADBU - AFNOR</a:t>
            </a:r>
          </a:p>
          <a:p>
            <a:pPr marL="0" lvl="0" indent="0" algn="ctr" rtl="0">
              <a:spcBef>
                <a:spcPts val="0"/>
              </a:spcBef>
              <a:spcAft>
                <a:spcPts val="0"/>
              </a:spcAft>
              <a:buNone/>
            </a:pPr>
            <a:r>
              <a:rPr lang="fr-FR" sz="2000" dirty="0">
                <a:solidFill>
                  <a:srgbClr val="008DB0"/>
                </a:solidFill>
                <a:latin typeface="Tahoma"/>
                <a:ea typeface="Tahoma"/>
                <a:cs typeface="Tahoma"/>
                <a:sym typeface="Tahoma"/>
              </a:rPr>
              <a:t>Nelly </a:t>
            </a:r>
            <a:r>
              <a:rPr lang="fr-FR" sz="2000" dirty="0" err="1">
                <a:solidFill>
                  <a:srgbClr val="008DB0"/>
                </a:solidFill>
                <a:latin typeface="Tahoma"/>
                <a:ea typeface="Tahoma"/>
                <a:cs typeface="Tahoma"/>
                <a:sym typeface="Tahoma"/>
              </a:rPr>
              <a:t>Sciardis</a:t>
            </a:r>
            <a:endParaRPr lang="fr-FR" sz="2000" dirty="0">
              <a:solidFill>
                <a:srgbClr val="008DB0"/>
              </a:solidFill>
              <a:latin typeface="Tahoma"/>
              <a:ea typeface="Tahoma"/>
              <a:cs typeface="Tahoma"/>
              <a:sym typeface="Tahoma"/>
            </a:endParaRPr>
          </a:p>
          <a:p>
            <a:pPr marL="0" lvl="0" indent="0" algn="ctr" rtl="0">
              <a:spcBef>
                <a:spcPts val="0"/>
              </a:spcBef>
              <a:spcAft>
                <a:spcPts val="0"/>
              </a:spcAft>
              <a:buNone/>
            </a:pPr>
            <a:r>
              <a:rPr lang="fr-FR" sz="2000" dirty="0">
                <a:solidFill>
                  <a:srgbClr val="008DB0"/>
                </a:solidFill>
                <a:latin typeface="Tahoma"/>
                <a:ea typeface="Tahoma"/>
                <a:cs typeface="Tahoma"/>
                <a:sym typeface="Tahoma"/>
              </a:rPr>
              <a:t>Cécile </a:t>
            </a:r>
            <a:r>
              <a:rPr lang="fr-FR" sz="2000" dirty="0" err="1">
                <a:solidFill>
                  <a:srgbClr val="008DB0"/>
                </a:solidFill>
                <a:latin typeface="Tahoma"/>
                <a:ea typeface="Tahoma"/>
                <a:cs typeface="Tahoma"/>
                <a:sym typeface="Tahoma"/>
              </a:rPr>
              <a:t>Touitou</a:t>
            </a:r>
            <a:endParaRPr lang="fr-FR" sz="2000" dirty="0">
              <a:solidFill>
                <a:srgbClr val="008DB0"/>
              </a:solidFill>
              <a:latin typeface="Tahoma"/>
              <a:ea typeface="Tahoma"/>
              <a:cs typeface="Tahoma"/>
              <a:sym typeface="Tahoma"/>
            </a:endParaRPr>
          </a:p>
          <a:p>
            <a:pPr marL="0" lvl="0" indent="0" algn="ctr" rtl="0">
              <a:spcBef>
                <a:spcPts val="0"/>
              </a:spcBef>
              <a:spcAft>
                <a:spcPts val="0"/>
              </a:spcAft>
              <a:buNone/>
            </a:pPr>
            <a:r>
              <a:rPr lang="fr-FR" sz="2000" dirty="0">
                <a:solidFill>
                  <a:srgbClr val="008DB0"/>
                </a:solidFill>
                <a:latin typeface="Tahoma"/>
                <a:ea typeface="Tahoma"/>
                <a:cs typeface="Tahoma"/>
                <a:sym typeface="Tahoma"/>
              </a:rPr>
              <a:t>Christelle </a:t>
            </a:r>
            <a:r>
              <a:rPr lang="fr-FR" sz="2000" dirty="0" err="1">
                <a:solidFill>
                  <a:srgbClr val="008DB0"/>
                </a:solidFill>
                <a:latin typeface="Tahoma"/>
                <a:ea typeface="Tahoma"/>
                <a:cs typeface="Tahoma"/>
                <a:sym typeface="Tahoma"/>
              </a:rPr>
              <a:t>Quillet</a:t>
            </a:r>
            <a:endParaRPr sz="2000" dirty="0">
              <a:solidFill>
                <a:srgbClr val="008DB0"/>
              </a:solidFill>
              <a:latin typeface="Tahoma"/>
              <a:ea typeface="Tahoma"/>
              <a:cs typeface="Tahoma"/>
              <a:sym typeface="Tahoma"/>
            </a:endParaRPr>
          </a:p>
        </p:txBody>
      </p:sp>
      <p:sp>
        <p:nvSpPr>
          <p:cNvPr id="148" name="Google Shape;148;p27"/>
          <p:cNvSpPr txBox="1"/>
          <p:nvPr/>
        </p:nvSpPr>
        <p:spPr>
          <a:xfrm>
            <a:off x="768709" y="997583"/>
            <a:ext cx="691282" cy="784800"/>
          </a:xfrm>
          <a:prstGeom prst="rect">
            <a:avLst/>
          </a:prstGeom>
          <a:noFill/>
          <a:ln>
            <a:noFill/>
          </a:ln>
        </p:spPr>
        <p:txBody>
          <a:bodyPr spcFirstLastPara="1" wrap="square" lIns="91425" tIns="91425" rIns="91425" bIns="91425" anchor="t" anchorCtr="0">
            <a:spAutoFit/>
          </a:bodyPr>
          <a:lstStyle/>
          <a:p>
            <a:pPr>
              <a:buClr>
                <a:schemeClr val="dk1"/>
              </a:buClr>
              <a:buSzPts val="1200"/>
            </a:pPr>
            <a:endParaRPr lang="fr-FR" sz="1200" b="1" dirty="0">
              <a:solidFill>
                <a:srgbClr val="858586"/>
              </a:solidFill>
              <a:latin typeface="Tahoma"/>
              <a:ea typeface="Tahoma"/>
              <a:cs typeface="Tahoma"/>
              <a:sym typeface="Tahoma"/>
            </a:endParaRPr>
          </a:p>
          <a:p>
            <a:pPr lvl="0" algn="l" rtl="0">
              <a:spcBef>
                <a:spcPts val="0"/>
              </a:spcBef>
              <a:spcAft>
                <a:spcPts val="0"/>
              </a:spcAft>
              <a:buClr>
                <a:schemeClr val="dk1"/>
              </a:buClr>
              <a:buSzPts val="1200"/>
            </a:pPr>
            <a:endParaRPr lang="fr-FR" sz="1200" dirty="0">
              <a:solidFill>
                <a:schemeClr val="tx1"/>
              </a:solidFill>
              <a:latin typeface="Tahoma"/>
              <a:ea typeface="Tahoma"/>
              <a:cs typeface="Tahoma"/>
              <a:sym typeface="Tahoma"/>
            </a:endParaRPr>
          </a:p>
          <a:p>
            <a:pPr marL="127000" lvl="0" indent="-152400" algn="l" rtl="0">
              <a:spcBef>
                <a:spcPts val="0"/>
              </a:spcBef>
              <a:spcAft>
                <a:spcPts val="0"/>
              </a:spcAft>
              <a:buClr>
                <a:schemeClr val="bg1"/>
              </a:buClr>
              <a:buSzPts val="1200"/>
              <a:buFont typeface="Tahoma"/>
              <a:buChar char="▪"/>
            </a:pPr>
            <a:endParaRPr sz="1500" dirty="0">
              <a:solidFill>
                <a:schemeClr val="tx1"/>
              </a:solidFill>
              <a:latin typeface="Tahoma"/>
              <a:ea typeface="Tahoma"/>
              <a:cs typeface="Tahoma"/>
              <a:sym typeface="Tahoma"/>
            </a:endParaRPr>
          </a:p>
        </p:txBody>
      </p:sp>
      <p:sp>
        <p:nvSpPr>
          <p:cNvPr id="151" name="Google Shape;151;p27"/>
          <p:cNvSpPr txBox="1"/>
          <p:nvPr/>
        </p:nvSpPr>
        <p:spPr>
          <a:xfrm>
            <a:off x="3992137" y="4541490"/>
            <a:ext cx="2228700" cy="346218"/>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FR" sz="1050" b="1" dirty="0">
                <a:solidFill>
                  <a:schemeClr val="tx1"/>
                </a:solidFill>
                <a:latin typeface="Tahoma"/>
                <a:ea typeface="Tahoma"/>
                <a:cs typeface="Tahoma"/>
                <a:sym typeface="Tahoma"/>
              </a:rPr>
              <a:t>26 mars 2025</a:t>
            </a:r>
            <a:endParaRPr sz="1050" b="1" dirty="0">
              <a:solidFill>
                <a:schemeClr val="tx1"/>
              </a:solidFill>
              <a:latin typeface="Tahoma"/>
              <a:ea typeface="Tahoma"/>
              <a:cs typeface="Tahoma"/>
              <a:sym typeface="Tahoma"/>
            </a:endParaRPr>
          </a:p>
        </p:txBody>
      </p:sp>
      <p:pic>
        <p:nvPicPr>
          <p:cNvPr id="3" name="Image 2">
            <a:extLst>
              <a:ext uri="{FF2B5EF4-FFF2-40B4-BE49-F238E27FC236}">
                <a16:creationId xmlns:a16="http://schemas.microsoft.com/office/drawing/2014/main" id="{A0BA4370-D40E-4C73-AE7F-CDA8D851EF19}"/>
              </a:ext>
            </a:extLst>
          </p:cNvPr>
          <p:cNvPicPr>
            <a:picLocks noChangeAspect="1"/>
          </p:cNvPicPr>
          <p:nvPr/>
        </p:nvPicPr>
        <p:blipFill>
          <a:blip r:embed="rId3"/>
          <a:stretch>
            <a:fillRect/>
          </a:stretch>
        </p:blipFill>
        <p:spPr>
          <a:xfrm>
            <a:off x="6660039" y="502418"/>
            <a:ext cx="1890632" cy="990331"/>
          </a:xfrm>
          <a:prstGeom prst="rect">
            <a:avLst/>
          </a:prstGeom>
        </p:spPr>
      </p:pic>
      <p:sp>
        <p:nvSpPr>
          <p:cNvPr id="2" name="AutoShape 2" descr="~ (218×91)">
            <a:extLst>
              <a:ext uri="{FF2B5EF4-FFF2-40B4-BE49-F238E27FC236}">
                <a16:creationId xmlns:a16="http://schemas.microsoft.com/office/drawing/2014/main" id="{ED8FFEE4-041F-40A7-922C-00429D72E914}"/>
              </a:ext>
            </a:extLst>
          </p:cNvPr>
          <p:cNvSpPr>
            <a:spLocks noChangeAspect="1" noChangeArrowheads="1"/>
          </p:cNvSpPr>
          <p:nvPr/>
        </p:nvSpPr>
        <p:spPr bwMode="auto">
          <a:xfrm>
            <a:off x="4419599" y="1492749"/>
            <a:ext cx="2047945" cy="297454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4" name="AutoShape 4" descr="~ (218×91)">
            <a:extLst>
              <a:ext uri="{FF2B5EF4-FFF2-40B4-BE49-F238E27FC236}">
                <a16:creationId xmlns:a16="http://schemas.microsoft.com/office/drawing/2014/main" id="{3F677388-C537-463F-8F05-12DB0045021B}"/>
              </a:ext>
            </a:extLst>
          </p:cNvPr>
          <p:cNvSpPr>
            <a:spLocks noChangeAspect="1" noChangeArrowheads="1"/>
          </p:cNvSpPr>
          <p:nvPr/>
        </p:nvSpPr>
        <p:spPr bwMode="auto">
          <a:xfrm>
            <a:off x="4572000" y="25717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7" name="AutoShape 6" descr="~ (218×91)">
            <a:extLst>
              <a:ext uri="{FF2B5EF4-FFF2-40B4-BE49-F238E27FC236}">
                <a16:creationId xmlns:a16="http://schemas.microsoft.com/office/drawing/2014/main" id="{B83D2243-A2D4-4106-9877-06DFE311D72E}"/>
              </a:ext>
            </a:extLst>
          </p:cNvPr>
          <p:cNvSpPr>
            <a:spLocks noChangeAspect="1" noChangeArrowheads="1"/>
          </p:cNvSpPr>
          <p:nvPr/>
        </p:nvSpPr>
        <p:spPr bwMode="auto">
          <a:xfrm>
            <a:off x="4419600" y="24193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1" name="Image 10">
            <a:extLst>
              <a:ext uri="{FF2B5EF4-FFF2-40B4-BE49-F238E27FC236}">
                <a16:creationId xmlns:a16="http://schemas.microsoft.com/office/drawing/2014/main" id="{4FF38231-0A08-46CA-BB21-685AE6C88AD3}"/>
              </a:ext>
            </a:extLst>
          </p:cNvPr>
          <p:cNvPicPr>
            <a:picLocks noChangeAspect="1"/>
          </p:cNvPicPr>
          <p:nvPr/>
        </p:nvPicPr>
        <p:blipFill>
          <a:blip r:embed="rId4">
            <a:clrChange>
              <a:clrFrom>
                <a:srgbClr val="E6E6E6"/>
              </a:clrFrom>
              <a:clrTo>
                <a:srgbClr val="E6E6E6">
                  <a:alpha val="0"/>
                </a:srgbClr>
              </a:clrTo>
            </a:clrChange>
          </a:blip>
          <a:stretch>
            <a:fillRect/>
          </a:stretch>
        </p:blipFill>
        <p:spPr>
          <a:xfrm>
            <a:off x="436018" y="652609"/>
            <a:ext cx="2047945" cy="689947"/>
          </a:xfrm>
          <a:prstGeom prst="rect">
            <a:avLst/>
          </a:prstGeom>
        </p:spPr>
      </p:pic>
    </p:spTree>
    <p:extLst>
      <p:ext uri="{BB962C8B-B14F-4D97-AF65-F5344CB8AC3E}">
        <p14:creationId xmlns:p14="http://schemas.microsoft.com/office/powerpoint/2010/main" val="839951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44"/>
        <p:cNvGrpSpPr/>
        <p:nvPr/>
      </p:nvGrpSpPr>
      <p:grpSpPr>
        <a:xfrm>
          <a:off x="0" y="0"/>
          <a:ext cx="0" cy="0"/>
          <a:chOff x="0" y="0"/>
          <a:chExt cx="0" cy="0"/>
        </a:xfrm>
      </p:grpSpPr>
      <p:sp>
        <p:nvSpPr>
          <p:cNvPr id="146" name="Google Shape;146;p27"/>
          <p:cNvSpPr txBox="1"/>
          <p:nvPr/>
        </p:nvSpPr>
        <p:spPr>
          <a:xfrm>
            <a:off x="208475" y="382575"/>
            <a:ext cx="2610000" cy="861744"/>
          </a:xfrm>
          <a:prstGeom prst="rect">
            <a:avLst/>
          </a:prstGeom>
          <a:noFill/>
          <a:ln>
            <a:noFill/>
          </a:ln>
        </p:spPr>
        <p:txBody>
          <a:bodyPr spcFirstLastPara="1" wrap="square" lIns="91425" tIns="91425" rIns="91425" bIns="91425" anchor="t" anchorCtr="0">
            <a:spAutoFit/>
          </a:bodyPr>
          <a:lstStyle/>
          <a:p>
            <a:pPr lvl="0"/>
            <a:r>
              <a:rPr lang="fr-FR" sz="2200" dirty="0">
                <a:solidFill>
                  <a:srgbClr val="FFFFFF"/>
                </a:solidFill>
                <a:latin typeface="Tahoma"/>
                <a:ea typeface="Tahoma"/>
                <a:cs typeface="Tahoma"/>
                <a:sym typeface="Tahoma"/>
              </a:rPr>
              <a:t>Présentation de </a:t>
            </a:r>
            <a:r>
              <a:rPr lang="fr-FR" sz="2200" dirty="0" err="1">
                <a:solidFill>
                  <a:srgbClr val="FFFFFF"/>
                </a:solidFill>
                <a:latin typeface="Tahoma"/>
                <a:ea typeface="Tahoma"/>
                <a:cs typeface="Tahoma"/>
                <a:sym typeface="Tahoma"/>
              </a:rPr>
              <a:t>Qualibib</a:t>
            </a:r>
            <a:r>
              <a:rPr lang="fr-FR" sz="2200" dirty="0">
                <a:solidFill>
                  <a:srgbClr val="FFFFFF"/>
                </a:solidFill>
                <a:latin typeface="Tahoma"/>
                <a:ea typeface="Tahoma"/>
                <a:cs typeface="Tahoma"/>
                <a:sym typeface="Tahoma"/>
              </a:rPr>
              <a:t> 2</a:t>
            </a:r>
            <a:endParaRPr lang="fr-FR" sz="1700" dirty="0">
              <a:solidFill>
                <a:srgbClr val="FFFFFF"/>
              </a:solidFill>
              <a:latin typeface="Tahoma"/>
              <a:ea typeface="Tahoma"/>
              <a:cs typeface="Tahoma"/>
              <a:sym typeface="Tahoma"/>
            </a:endParaRPr>
          </a:p>
        </p:txBody>
      </p:sp>
      <p:sp>
        <p:nvSpPr>
          <p:cNvPr id="147" name="Google Shape;147;p27"/>
          <p:cNvSpPr txBox="1"/>
          <p:nvPr/>
        </p:nvSpPr>
        <p:spPr>
          <a:xfrm>
            <a:off x="3431019" y="1186770"/>
            <a:ext cx="5504506" cy="2769959"/>
          </a:xfrm>
          <a:prstGeom prst="rect">
            <a:avLst/>
          </a:prstGeom>
          <a:noFill/>
          <a:ln>
            <a:noFill/>
          </a:ln>
        </p:spPr>
        <p:txBody>
          <a:bodyPr spcFirstLastPara="1" wrap="square" lIns="91425" tIns="91425" rIns="91425" bIns="91425" anchor="t" anchorCtr="0">
            <a:spAutoFit/>
          </a:bodyPr>
          <a:lstStyle/>
          <a:p>
            <a:pPr>
              <a:buClr>
                <a:schemeClr val="dk1"/>
              </a:buClr>
              <a:buSzPts val="1200"/>
            </a:pPr>
            <a:r>
              <a:rPr lang="fr-FR" sz="1600" b="1" dirty="0">
                <a:solidFill>
                  <a:srgbClr val="008DB0"/>
                </a:solidFill>
                <a:latin typeface="Tahoma"/>
                <a:ea typeface="Tahoma"/>
                <a:cs typeface="Tahoma"/>
                <a:sym typeface="Tahoma"/>
              </a:rPr>
              <a:t>Nelly </a:t>
            </a:r>
            <a:r>
              <a:rPr lang="fr-FR" sz="1600" b="1" dirty="0" err="1">
                <a:solidFill>
                  <a:srgbClr val="008DB0"/>
                </a:solidFill>
                <a:latin typeface="Tahoma"/>
                <a:ea typeface="Tahoma"/>
                <a:cs typeface="Tahoma"/>
                <a:sym typeface="Tahoma"/>
              </a:rPr>
              <a:t>Sciardis</a:t>
            </a:r>
            <a:r>
              <a:rPr lang="fr-FR" sz="1600" b="1" dirty="0">
                <a:solidFill>
                  <a:srgbClr val="008DB0"/>
                </a:solidFill>
                <a:latin typeface="Tahoma"/>
                <a:ea typeface="Tahoma"/>
                <a:cs typeface="Tahoma"/>
                <a:sym typeface="Tahoma"/>
              </a:rPr>
              <a:t> – coordinatrice de la commission Evaluation et pilotage – ADBU </a:t>
            </a:r>
          </a:p>
          <a:p>
            <a:pPr>
              <a:buClr>
                <a:schemeClr val="dk1"/>
              </a:buClr>
              <a:buSzPts val="1200"/>
            </a:pPr>
            <a:endParaRPr lang="fr-FR" sz="1600" b="1" dirty="0">
              <a:solidFill>
                <a:srgbClr val="008DB0"/>
              </a:solidFill>
              <a:latin typeface="Tahoma"/>
              <a:ea typeface="Tahoma"/>
              <a:cs typeface="Tahoma"/>
              <a:sym typeface="Tahoma"/>
            </a:endParaRPr>
          </a:p>
          <a:p>
            <a:pPr>
              <a:buClr>
                <a:schemeClr val="dk1"/>
              </a:buClr>
              <a:buSzPts val="1200"/>
            </a:pPr>
            <a:r>
              <a:rPr lang="fr-FR" sz="1600" b="1" dirty="0">
                <a:solidFill>
                  <a:srgbClr val="008DB0"/>
                </a:solidFill>
                <a:latin typeface="Tahoma"/>
                <a:ea typeface="Tahoma"/>
                <a:cs typeface="Tahoma"/>
                <a:sym typeface="Tahoma"/>
              </a:rPr>
              <a:t>Cécile </a:t>
            </a:r>
            <a:r>
              <a:rPr lang="fr-FR" sz="1600" b="1" dirty="0" err="1">
                <a:solidFill>
                  <a:srgbClr val="008DB0"/>
                </a:solidFill>
                <a:latin typeface="Tahoma"/>
                <a:ea typeface="Tahoma"/>
                <a:cs typeface="Tahoma"/>
                <a:sym typeface="Tahoma"/>
              </a:rPr>
              <a:t>Touitou</a:t>
            </a:r>
            <a:r>
              <a:rPr lang="fr-FR" sz="1600" b="1" dirty="0">
                <a:solidFill>
                  <a:srgbClr val="008DB0"/>
                </a:solidFill>
                <a:latin typeface="Tahoma"/>
                <a:ea typeface="Tahoma"/>
                <a:cs typeface="Tahoma"/>
                <a:sym typeface="Tahoma"/>
              </a:rPr>
              <a:t> – présidente de la commission CN46/8 – AFNOR</a:t>
            </a:r>
          </a:p>
          <a:p>
            <a:pPr>
              <a:buClr>
                <a:schemeClr val="dk1"/>
              </a:buClr>
              <a:buSzPts val="1200"/>
            </a:pPr>
            <a:endParaRPr lang="fr-FR" sz="1600" b="1" dirty="0">
              <a:solidFill>
                <a:srgbClr val="008DB0"/>
              </a:solidFill>
              <a:latin typeface="Tahoma"/>
              <a:ea typeface="Tahoma"/>
              <a:cs typeface="Tahoma"/>
              <a:sym typeface="Tahoma"/>
            </a:endParaRPr>
          </a:p>
          <a:p>
            <a:pPr>
              <a:buClr>
                <a:schemeClr val="dk1"/>
              </a:buClr>
              <a:buSzPts val="1200"/>
            </a:pPr>
            <a:r>
              <a:rPr lang="fr-FR" sz="1600" b="1" dirty="0">
                <a:solidFill>
                  <a:srgbClr val="008DB0"/>
                </a:solidFill>
                <a:latin typeface="Tahoma"/>
                <a:ea typeface="Tahoma"/>
                <a:cs typeface="Tahoma"/>
                <a:sym typeface="Tahoma"/>
              </a:rPr>
              <a:t>Christelle </a:t>
            </a:r>
            <a:r>
              <a:rPr lang="fr-FR" sz="1600" b="1" dirty="0" err="1">
                <a:solidFill>
                  <a:srgbClr val="008DB0"/>
                </a:solidFill>
                <a:latin typeface="Tahoma"/>
                <a:ea typeface="Tahoma"/>
                <a:cs typeface="Tahoma"/>
                <a:sym typeface="Tahoma"/>
              </a:rPr>
              <a:t>Quillet</a:t>
            </a:r>
            <a:r>
              <a:rPr lang="fr-FR" sz="1600" b="1" dirty="0">
                <a:solidFill>
                  <a:srgbClr val="008DB0"/>
                </a:solidFill>
                <a:latin typeface="Tahoma"/>
                <a:ea typeface="Tahoma"/>
                <a:cs typeface="Tahoma"/>
                <a:sym typeface="Tahoma"/>
              </a:rPr>
              <a:t> – membre de la commission Evaluation et pilotage – ADBU et de la commission CN46/8 – AFNOR</a:t>
            </a:r>
            <a:endParaRPr lang="fr-FR" sz="1200" b="1" dirty="0">
              <a:solidFill>
                <a:srgbClr val="008DB0"/>
              </a:solidFill>
              <a:latin typeface="Tahoma"/>
              <a:ea typeface="Tahoma"/>
              <a:cs typeface="Tahoma"/>
              <a:sym typeface="Tahoma"/>
            </a:endParaRPr>
          </a:p>
          <a:p>
            <a:pPr>
              <a:buClr>
                <a:schemeClr val="dk1"/>
              </a:buClr>
              <a:buSzPts val="1200"/>
            </a:pPr>
            <a:endParaRPr lang="fr-FR" sz="1200" b="1" dirty="0">
              <a:solidFill>
                <a:schemeClr val="bg1"/>
              </a:solidFill>
              <a:latin typeface="Tahoma"/>
              <a:ea typeface="Tahoma"/>
              <a:cs typeface="Tahoma"/>
              <a:sym typeface="Tahoma"/>
            </a:endParaRPr>
          </a:p>
          <a:p>
            <a:pPr>
              <a:buClr>
                <a:schemeClr val="dk1"/>
              </a:buClr>
              <a:buSzPts val="1200"/>
            </a:pPr>
            <a:r>
              <a:rPr lang="fr-FR" sz="1200" b="1" dirty="0">
                <a:solidFill>
                  <a:schemeClr val="bg1"/>
                </a:solidFill>
                <a:latin typeface="Tahoma"/>
                <a:ea typeface="Tahoma"/>
                <a:cs typeface="Tahoma"/>
                <a:sym typeface="Tahoma"/>
              </a:rPr>
              <a:t>t</a:t>
            </a:r>
            <a:endParaRPr sz="1200" b="1" dirty="0">
              <a:solidFill>
                <a:srgbClr val="0081A1"/>
              </a:solidFill>
              <a:latin typeface="Tahoma"/>
              <a:ea typeface="Tahoma"/>
              <a:cs typeface="Tahoma"/>
              <a:sym typeface="Tahoma"/>
            </a:endParaRPr>
          </a:p>
        </p:txBody>
      </p:sp>
      <p:sp>
        <p:nvSpPr>
          <p:cNvPr id="151" name="Google Shape;151;p27"/>
          <p:cNvSpPr txBox="1"/>
          <p:nvPr/>
        </p:nvSpPr>
        <p:spPr>
          <a:xfrm>
            <a:off x="0" y="4404867"/>
            <a:ext cx="2228700" cy="738633"/>
          </a:xfrm>
          <a:prstGeom prst="rect">
            <a:avLst/>
          </a:prstGeom>
          <a:noFill/>
          <a:ln>
            <a:noFill/>
          </a:ln>
        </p:spPr>
        <p:txBody>
          <a:bodyPr spcFirstLastPara="1" wrap="square" lIns="91425" tIns="91425" rIns="91425" bIns="91425" anchor="b" anchorCtr="0">
            <a:spAutoFit/>
          </a:bodyPr>
          <a:lstStyle/>
          <a:p>
            <a:r>
              <a:rPr lang="fr-FR" sz="900" dirty="0">
                <a:solidFill>
                  <a:schemeClr val="bg1"/>
                </a:solidFill>
                <a:latin typeface="Tahoma"/>
                <a:ea typeface="Tahoma"/>
                <a:cs typeface="Tahoma"/>
                <a:sym typeface="Tahoma"/>
              </a:rPr>
              <a:t>Webinaire</a:t>
            </a:r>
          </a:p>
          <a:p>
            <a:r>
              <a:rPr lang="fr-FR" sz="900" dirty="0">
                <a:solidFill>
                  <a:schemeClr val="bg1"/>
                </a:solidFill>
                <a:latin typeface="Tahoma"/>
                <a:ea typeface="Tahoma"/>
                <a:cs typeface="Tahoma"/>
                <a:sym typeface="Tahoma"/>
              </a:rPr>
              <a:t>CN 46-8 AFNOR et ADBU</a:t>
            </a:r>
          </a:p>
          <a:p>
            <a:r>
              <a:rPr lang="fr-FR" sz="900" dirty="0">
                <a:solidFill>
                  <a:schemeClr val="bg1"/>
                </a:solidFill>
                <a:latin typeface="Tahoma"/>
                <a:ea typeface="Tahoma"/>
                <a:cs typeface="Tahoma"/>
                <a:sym typeface="Tahoma"/>
              </a:rPr>
              <a:t>26 mars 2025</a:t>
            </a:r>
          </a:p>
          <a:p>
            <a:endParaRPr lang="fr-FR" sz="900" dirty="0">
              <a:solidFill>
                <a:schemeClr val="lt1"/>
              </a:solidFill>
              <a:latin typeface="Tahoma"/>
              <a:ea typeface="Tahoma"/>
              <a:cs typeface="Tahoma"/>
              <a:sym typeface="Tahoma"/>
            </a:endParaRPr>
          </a:p>
        </p:txBody>
      </p:sp>
      <p:pic>
        <p:nvPicPr>
          <p:cNvPr id="5" name="Image 4">
            <a:extLst>
              <a:ext uri="{FF2B5EF4-FFF2-40B4-BE49-F238E27FC236}">
                <a16:creationId xmlns:a16="http://schemas.microsoft.com/office/drawing/2014/main" id="{FE1E2963-7D09-431F-BE36-3EBFB42FC914}"/>
              </a:ext>
            </a:extLst>
          </p:cNvPr>
          <p:cNvPicPr>
            <a:picLocks noChangeAspect="1"/>
          </p:cNvPicPr>
          <p:nvPr/>
        </p:nvPicPr>
        <p:blipFill>
          <a:blip r:embed="rId4"/>
          <a:stretch>
            <a:fillRect/>
          </a:stretch>
        </p:blipFill>
        <p:spPr>
          <a:xfrm>
            <a:off x="6746720" y="1531434"/>
            <a:ext cx="789422" cy="413507"/>
          </a:xfrm>
          <a:prstGeom prst="rect">
            <a:avLst/>
          </a:prstGeom>
        </p:spPr>
      </p:pic>
      <p:pic>
        <p:nvPicPr>
          <p:cNvPr id="6" name="Image 5">
            <a:extLst>
              <a:ext uri="{FF2B5EF4-FFF2-40B4-BE49-F238E27FC236}">
                <a16:creationId xmlns:a16="http://schemas.microsoft.com/office/drawing/2014/main" id="{190A11FC-2E01-4462-8026-1E101D389428}"/>
              </a:ext>
            </a:extLst>
          </p:cNvPr>
          <p:cNvPicPr>
            <a:picLocks noChangeAspect="1"/>
          </p:cNvPicPr>
          <p:nvPr/>
        </p:nvPicPr>
        <p:blipFill>
          <a:blip r:embed="rId5">
            <a:clrChange>
              <a:clrFrom>
                <a:srgbClr val="E6E6E6"/>
              </a:clrFrom>
              <a:clrTo>
                <a:srgbClr val="E6E6E6">
                  <a:alpha val="0"/>
                </a:srgbClr>
              </a:clrTo>
            </a:clrChange>
          </a:blip>
          <a:stretch>
            <a:fillRect/>
          </a:stretch>
        </p:blipFill>
        <p:spPr>
          <a:xfrm>
            <a:off x="6866555" y="2276276"/>
            <a:ext cx="877042" cy="295473"/>
          </a:xfrm>
          <a:prstGeom prst="rect">
            <a:avLst/>
          </a:prstGeom>
        </p:spPr>
      </p:pic>
    </p:spTree>
    <p:extLst>
      <p:ext uri="{BB962C8B-B14F-4D97-AF65-F5344CB8AC3E}">
        <p14:creationId xmlns:p14="http://schemas.microsoft.com/office/powerpoint/2010/main" val="502744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44">
          <a:extLst>
            <a:ext uri="{FF2B5EF4-FFF2-40B4-BE49-F238E27FC236}">
              <a16:creationId xmlns:a16="http://schemas.microsoft.com/office/drawing/2014/main" id="{7950FC93-1754-1524-11B0-95B6D775242B}"/>
            </a:ext>
          </a:extLst>
        </p:cNvPr>
        <p:cNvGrpSpPr/>
        <p:nvPr/>
      </p:nvGrpSpPr>
      <p:grpSpPr>
        <a:xfrm>
          <a:off x="0" y="0"/>
          <a:ext cx="0" cy="0"/>
          <a:chOff x="0" y="0"/>
          <a:chExt cx="0" cy="0"/>
        </a:xfrm>
      </p:grpSpPr>
      <p:sp>
        <p:nvSpPr>
          <p:cNvPr id="146" name="Google Shape;146;p27">
            <a:extLst>
              <a:ext uri="{FF2B5EF4-FFF2-40B4-BE49-F238E27FC236}">
                <a16:creationId xmlns:a16="http://schemas.microsoft.com/office/drawing/2014/main" id="{10B9D03B-5E84-3954-C983-6C5B0326BF89}"/>
              </a:ext>
            </a:extLst>
          </p:cNvPr>
          <p:cNvSpPr txBox="1"/>
          <p:nvPr/>
        </p:nvSpPr>
        <p:spPr>
          <a:xfrm>
            <a:off x="208475" y="382575"/>
            <a:ext cx="2797118" cy="2215961"/>
          </a:xfrm>
          <a:prstGeom prst="rect">
            <a:avLst/>
          </a:prstGeom>
          <a:noFill/>
          <a:ln>
            <a:noFill/>
          </a:ln>
        </p:spPr>
        <p:txBody>
          <a:bodyPr spcFirstLastPara="1" wrap="square" lIns="91425" tIns="91425" rIns="91425" bIns="91425" anchor="t" anchorCtr="0">
            <a:spAutoFit/>
          </a:bodyPr>
          <a:lstStyle/>
          <a:p>
            <a:pPr lvl="0"/>
            <a:r>
              <a:rPr lang="fr-FR" sz="2200" dirty="0">
                <a:solidFill>
                  <a:srgbClr val="FFFFFF"/>
                </a:solidFill>
                <a:latin typeface="Tahoma"/>
                <a:ea typeface="Tahoma"/>
                <a:cs typeface="Tahoma"/>
                <a:sym typeface="Tahoma"/>
              </a:rPr>
              <a:t>Pourquoi la commission CN 46-8 </a:t>
            </a:r>
            <a:br>
              <a:rPr lang="fr-FR" sz="2200" dirty="0">
                <a:solidFill>
                  <a:srgbClr val="FFFFFF"/>
                </a:solidFill>
                <a:latin typeface="Tahoma"/>
                <a:ea typeface="Tahoma"/>
                <a:cs typeface="Tahoma"/>
                <a:sym typeface="Tahoma"/>
              </a:rPr>
            </a:br>
            <a:r>
              <a:rPr lang="fr-FR" sz="2200" dirty="0">
                <a:solidFill>
                  <a:srgbClr val="FFFFFF"/>
                </a:solidFill>
                <a:latin typeface="Tahoma"/>
                <a:ea typeface="Tahoma"/>
                <a:cs typeface="Tahoma"/>
                <a:sym typeface="Tahoma"/>
              </a:rPr>
              <a:t>Qualité - Statistiques et évaluation des résultats s’occupe de qualité ?</a:t>
            </a:r>
            <a:endParaRPr lang="fr-FR" sz="1700" dirty="0">
              <a:solidFill>
                <a:srgbClr val="FFFFFF"/>
              </a:solidFill>
              <a:latin typeface="Tahoma"/>
              <a:ea typeface="Tahoma"/>
              <a:cs typeface="Tahoma"/>
              <a:sym typeface="Tahoma"/>
            </a:endParaRPr>
          </a:p>
        </p:txBody>
      </p:sp>
      <p:sp>
        <p:nvSpPr>
          <p:cNvPr id="151" name="Google Shape;151;p27">
            <a:extLst>
              <a:ext uri="{FF2B5EF4-FFF2-40B4-BE49-F238E27FC236}">
                <a16:creationId xmlns:a16="http://schemas.microsoft.com/office/drawing/2014/main" id="{9A338BAD-141B-3CDD-5112-861212304361}"/>
              </a:ext>
            </a:extLst>
          </p:cNvPr>
          <p:cNvSpPr txBox="1"/>
          <p:nvPr/>
        </p:nvSpPr>
        <p:spPr>
          <a:xfrm>
            <a:off x="0" y="4404867"/>
            <a:ext cx="2228700" cy="738633"/>
          </a:xfrm>
          <a:prstGeom prst="rect">
            <a:avLst/>
          </a:prstGeom>
          <a:noFill/>
          <a:ln>
            <a:noFill/>
          </a:ln>
        </p:spPr>
        <p:txBody>
          <a:bodyPr spcFirstLastPara="1" wrap="square" lIns="91425" tIns="91425" rIns="91425" bIns="91425" anchor="b" anchorCtr="0">
            <a:spAutoFit/>
          </a:bodyPr>
          <a:lstStyle/>
          <a:p>
            <a:r>
              <a:rPr lang="fr-FR" sz="900" dirty="0">
                <a:solidFill>
                  <a:schemeClr val="bg1"/>
                </a:solidFill>
                <a:latin typeface="Tahoma"/>
                <a:ea typeface="Tahoma"/>
                <a:cs typeface="Tahoma"/>
                <a:sym typeface="Tahoma"/>
              </a:rPr>
              <a:t>Webinaire</a:t>
            </a:r>
          </a:p>
          <a:p>
            <a:r>
              <a:rPr lang="fr-FR" sz="900" dirty="0">
                <a:solidFill>
                  <a:schemeClr val="bg1"/>
                </a:solidFill>
                <a:latin typeface="Tahoma"/>
                <a:ea typeface="Tahoma"/>
                <a:cs typeface="Tahoma"/>
                <a:sym typeface="Tahoma"/>
              </a:rPr>
              <a:t>CN 46-8 AFNOR et ADBU</a:t>
            </a:r>
          </a:p>
          <a:p>
            <a:r>
              <a:rPr lang="fr-FR" sz="900" dirty="0">
                <a:solidFill>
                  <a:schemeClr val="bg1"/>
                </a:solidFill>
                <a:latin typeface="Tahoma"/>
                <a:ea typeface="Tahoma"/>
                <a:cs typeface="Tahoma"/>
                <a:sym typeface="Tahoma"/>
              </a:rPr>
              <a:t>26 mars 2025</a:t>
            </a:r>
          </a:p>
          <a:p>
            <a:endParaRPr lang="fr-FR" sz="900" dirty="0">
              <a:solidFill>
                <a:schemeClr val="lt1"/>
              </a:solidFill>
              <a:latin typeface="Tahoma"/>
              <a:ea typeface="Tahoma"/>
              <a:cs typeface="Tahoma"/>
              <a:sym typeface="Tahoma"/>
            </a:endParaRPr>
          </a:p>
        </p:txBody>
      </p:sp>
      <p:sp>
        <p:nvSpPr>
          <p:cNvPr id="2" name="ZoneTexte 1">
            <a:extLst>
              <a:ext uri="{FF2B5EF4-FFF2-40B4-BE49-F238E27FC236}">
                <a16:creationId xmlns:a16="http://schemas.microsoft.com/office/drawing/2014/main" id="{9E6CC2CB-FFA3-CDB5-5B2E-844D2FF6346D}"/>
              </a:ext>
            </a:extLst>
          </p:cNvPr>
          <p:cNvSpPr txBox="1"/>
          <p:nvPr/>
        </p:nvSpPr>
        <p:spPr>
          <a:xfrm>
            <a:off x="3171471" y="105342"/>
            <a:ext cx="5972529" cy="5478423"/>
          </a:xfrm>
          <a:prstGeom prst="rect">
            <a:avLst/>
          </a:prstGeom>
          <a:noFill/>
        </p:spPr>
        <p:txBody>
          <a:bodyPr wrap="square" rtlCol="0">
            <a:spAutoFit/>
          </a:bodyPr>
          <a:lstStyle/>
          <a:p>
            <a:r>
              <a:rPr lang="fr-FR" dirty="0">
                <a:solidFill>
                  <a:srgbClr val="008DB0"/>
                </a:solidFill>
                <a:latin typeface="Tahoma" panose="020B0604030504040204" pitchFamily="34" charset="0"/>
                <a:ea typeface="Tahoma" panose="020B0604030504040204" pitchFamily="34" charset="0"/>
                <a:cs typeface="Tahoma" panose="020B0604030504040204" pitchFamily="34" charset="0"/>
              </a:rPr>
              <a:t>Son rôle consiste à offrir à la communauté des bibliothèques, de la documentation, des archives et des musées, les moyens de </a:t>
            </a:r>
            <a:r>
              <a:rPr lang="fr-FR" b="1" dirty="0">
                <a:solidFill>
                  <a:srgbClr val="008DB0"/>
                </a:solidFill>
                <a:latin typeface="Tahoma" panose="020B0604030504040204" pitchFamily="34" charset="0"/>
                <a:ea typeface="Tahoma" panose="020B0604030504040204" pitchFamily="34" charset="0"/>
                <a:cs typeface="Tahoma" panose="020B0604030504040204" pitchFamily="34" charset="0"/>
              </a:rPr>
              <a:t>traduire par des statistiques fiables et pertinentes, la réalité de leur fonctionnement en termes de ressources et d'activités et d'en assurer l'évolution.</a:t>
            </a:r>
            <a:r>
              <a:rPr lang="fr-FR" dirty="0">
                <a:solidFill>
                  <a:srgbClr val="008DB0"/>
                </a:solidFill>
                <a:latin typeface="Tahoma" panose="020B0604030504040204" pitchFamily="34" charset="0"/>
                <a:ea typeface="Tahoma" panose="020B0604030504040204" pitchFamily="34" charset="0"/>
                <a:cs typeface="Tahoma" panose="020B0604030504040204" pitchFamily="34" charset="0"/>
              </a:rPr>
              <a:t> </a:t>
            </a:r>
            <a:r>
              <a:rPr lang="fr-FR" b="1" dirty="0">
                <a:solidFill>
                  <a:srgbClr val="008DB0"/>
                </a:solidFill>
                <a:latin typeface="Tahoma" panose="020B0604030504040204" pitchFamily="34" charset="0"/>
                <a:ea typeface="Tahoma" panose="020B0604030504040204" pitchFamily="34" charset="0"/>
                <a:cs typeface="Tahoma" panose="020B0604030504040204" pitchFamily="34" charset="0"/>
              </a:rPr>
              <a:t>Permettre également d'évaluer la performance, la qualité, l’efficacité et l’efficience des services rendus par les bibliothèques </a:t>
            </a:r>
            <a:r>
              <a:rPr lang="fr-FR" dirty="0">
                <a:solidFill>
                  <a:srgbClr val="008DB0"/>
                </a:solidFill>
                <a:latin typeface="Tahoma" panose="020B0604030504040204" pitchFamily="34" charset="0"/>
                <a:ea typeface="Tahoma" panose="020B0604030504040204" pitchFamily="34" charset="0"/>
                <a:cs typeface="Tahoma" panose="020B0604030504040204" pitchFamily="34" charset="0"/>
              </a:rPr>
              <a:t>(municipales, académiques ou scolaires notamment), centres de documentation, archives et musées à l'aide d'indicateurs significatifs, de façon à améliorer la qualité des services rendus aux usagers et l’adéquation aux besoins.</a:t>
            </a:r>
          </a:p>
          <a:p>
            <a:endParaRPr lang="fr-FR" dirty="0">
              <a:solidFill>
                <a:srgbClr val="008DB0"/>
              </a:solidFill>
              <a:latin typeface="Tahoma" panose="020B0604030504040204" pitchFamily="34" charset="0"/>
              <a:ea typeface="Tahoma" panose="020B0604030504040204" pitchFamily="34" charset="0"/>
              <a:cs typeface="Tahoma" panose="020B0604030504040204" pitchFamily="34" charset="0"/>
            </a:endParaRPr>
          </a:p>
          <a:p>
            <a:r>
              <a:rPr lang="fr-FR" dirty="0">
                <a:solidFill>
                  <a:srgbClr val="008DB0"/>
                </a:solidFill>
                <a:latin typeface="Tahoma" panose="020B0604030504040204" pitchFamily="34" charset="0"/>
                <a:ea typeface="Tahoma" panose="020B0604030504040204" pitchFamily="34" charset="0"/>
                <a:cs typeface="Tahoma" panose="020B0604030504040204" pitchFamily="34" charset="0"/>
              </a:rPr>
              <a:t>La qualité est au cœur de la norme 11620, qui définit des indicateurs de performance pour évaluer la qualité des services en bibliothèque, garantissant une amélioration continue basée sur des critères mesurables.</a:t>
            </a:r>
          </a:p>
          <a:p>
            <a:endParaRPr lang="fr-FR" dirty="0">
              <a:solidFill>
                <a:srgbClr val="008DB0"/>
              </a:solidFill>
              <a:latin typeface="Tahoma" panose="020B0604030504040204" pitchFamily="34" charset="0"/>
              <a:ea typeface="Tahoma" panose="020B0604030504040204" pitchFamily="34" charset="0"/>
              <a:cs typeface="Tahoma" panose="020B0604030504040204" pitchFamily="34" charset="0"/>
            </a:endParaRPr>
          </a:p>
          <a:p>
            <a:r>
              <a:rPr lang="fr-FR" dirty="0" err="1">
                <a:solidFill>
                  <a:srgbClr val="008DB0"/>
                </a:solidFill>
                <a:latin typeface="Tahoma" panose="020B0604030504040204" pitchFamily="34" charset="0"/>
                <a:ea typeface="Tahoma" panose="020B0604030504040204" pitchFamily="34" charset="0"/>
                <a:cs typeface="Tahoma" panose="020B0604030504040204" pitchFamily="34" charset="0"/>
              </a:rPr>
              <a:t>Qualibib</a:t>
            </a:r>
            <a:r>
              <a:rPr lang="fr-FR" dirty="0">
                <a:solidFill>
                  <a:srgbClr val="008DB0"/>
                </a:solidFill>
                <a:latin typeface="Tahoma" panose="020B0604030504040204" pitchFamily="34" charset="0"/>
                <a:ea typeface="Tahoma" panose="020B0604030504040204" pitchFamily="34" charset="0"/>
                <a:cs typeface="Tahoma" panose="020B0604030504040204" pitchFamily="34" charset="0"/>
              </a:rPr>
              <a:t> est un guide pratique doublé d'une boîte à outils, basé sur des critères d'évaluation et d'amélioration de la qualité de services appuyés sur les normes (citées dans le texte de </a:t>
            </a:r>
            <a:r>
              <a:rPr lang="fr-FR" dirty="0" err="1">
                <a:solidFill>
                  <a:srgbClr val="008DB0"/>
                </a:solidFill>
                <a:latin typeface="Tahoma" panose="020B0604030504040204" pitchFamily="34" charset="0"/>
                <a:ea typeface="Tahoma" panose="020B0604030504040204" pitchFamily="34" charset="0"/>
                <a:cs typeface="Tahoma" panose="020B0604030504040204" pitchFamily="34" charset="0"/>
              </a:rPr>
              <a:t>Qualibib</a:t>
            </a:r>
            <a:r>
              <a:rPr lang="fr-FR" dirty="0">
                <a:solidFill>
                  <a:srgbClr val="008DB0"/>
                </a:solidFill>
                <a:latin typeface="Tahoma" panose="020B0604030504040204" pitchFamily="34" charset="0"/>
                <a:ea typeface="Tahoma" panose="020B0604030504040204" pitchFamily="34" charset="0"/>
                <a:cs typeface="Tahoma" panose="020B0604030504040204" pitchFamily="34" charset="0"/>
              </a:rPr>
              <a:t>) et le référentiel Services Publics +. Ainsi, </a:t>
            </a:r>
            <a:r>
              <a:rPr lang="fr-FR" dirty="0" err="1">
                <a:solidFill>
                  <a:srgbClr val="008DB0"/>
                </a:solidFill>
                <a:latin typeface="Tahoma" panose="020B0604030504040204" pitchFamily="34" charset="0"/>
                <a:ea typeface="Tahoma" panose="020B0604030504040204" pitchFamily="34" charset="0"/>
                <a:cs typeface="Tahoma" panose="020B0604030504040204" pitchFamily="34" charset="0"/>
              </a:rPr>
              <a:t>Qualibib</a:t>
            </a:r>
            <a:r>
              <a:rPr lang="fr-FR" dirty="0">
                <a:solidFill>
                  <a:srgbClr val="008DB0"/>
                </a:solidFill>
                <a:latin typeface="Tahoma" panose="020B0604030504040204" pitchFamily="34" charset="0"/>
                <a:ea typeface="Tahoma" panose="020B0604030504040204" pitchFamily="34" charset="0"/>
                <a:cs typeface="Tahoma" panose="020B0604030504040204" pitchFamily="34" charset="0"/>
              </a:rPr>
              <a:t> traduit ces standards en un cadre opérationnel permettant aux bibliothèques d’améliorer leur offre et de mieux répondre aux attentes des usagers.</a:t>
            </a:r>
          </a:p>
          <a:p>
            <a:endParaRPr lang="fr-FR" dirty="0">
              <a:solidFill>
                <a:srgbClr val="008DB0"/>
              </a:solidFill>
              <a:latin typeface="Tahoma" panose="020B0604030504040204" pitchFamily="34" charset="0"/>
              <a:ea typeface="Tahoma" panose="020B0604030504040204" pitchFamily="34" charset="0"/>
              <a:cs typeface="Tahoma" panose="020B0604030504040204" pitchFamily="34" charset="0"/>
            </a:endParaRPr>
          </a:p>
          <a:p>
            <a:endParaRPr lang="fr-FR" dirty="0">
              <a:solidFill>
                <a:srgbClr val="008DB0"/>
              </a:solidFill>
              <a:latin typeface="Tahoma" panose="020B0604030504040204" pitchFamily="34" charset="0"/>
              <a:ea typeface="Tahoma" panose="020B0604030504040204" pitchFamily="34" charset="0"/>
              <a:cs typeface="Tahoma" panose="020B0604030504040204" pitchFamily="34" charset="0"/>
            </a:endParaRPr>
          </a:p>
          <a:p>
            <a:endParaRPr lang="fr-FR" dirty="0">
              <a:solidFill>
                <a:srgbClr val="008DB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371947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44"/>
        <p:cNvGrpSpPr/>
        <p:nvPr/>
      </p:nvGrpSpPr>
      <p:grpSpPr>
        <a:xfrm>
          <a:off x="0" y="0"/>
          <a:ext cx="0" cy="0"/>
          <a:chOff x="0" y="0"/>
          <a:chExt cx="0" cy="0"/>
        </a:xfrm>
      </p:grpSpPr>
      <p:sp>
        <p:nvSpPr>
          <p:cNvPr id="146" name="Google Shape;146;p27"/>
          <p:cNvSpPr txBox="1"/>
          <p:nvPr/>
        </p:nvSpPr>
        <p:spPr>
          <a:xfrm>
            <a:off x="208475" y="382575"/>
            <a:ext cx="2610000" cy="861744"/>
          </a:xfrm>
          <a:prstGeom prst="rect">
            <a:avLst/>
          </a:prstGeom>
          <a:noFill/>
          <a:ln>
            <a:noFill/>
          </a:ln>
        </p:spPr>
        <p:txBody>
          <a:bodyPr spcFirstLastPara="1" wrap="square" lIns="91425" tIns="91425" rIns="91425" bIns="91425" anchor="t" anchorCtr="0">
            <a:spAutoFit/>
          </a:bodyPr>
          <a:lstStyle/>
          <a:p>
            <a:pPr lvl="0"/>
            <a:r>
              <a:rPr lang="fr-FR" sz="2200" dirty="0">
                <a:solidFill>
                  <a:srgbClr val="FFFFFF"/>
                </a:solidFill>
                <a:latin typeface="Tahoma"/>
                <a:ea typeface="Tahoma"/>
                <a:cs typeface="Tahoma"/>
                <a:sym typeface="Tahoma"/>
              </a:rPr>
              <a:t>Qu’est-ce que </a:t>
            </a:r>
            <a:r>
              <a:rPr lang="fr-FR" sz="2200" dirty="0" err="1">
                <a:solidFill>
                  <a:srgbClr val="FFFFFF"/>
                </a:solidFill>
                <a:latin typeface="Tahoma"/>
                <a:ea typeface="Tahoma"/>
                <a:cs typeface="Tahoma"/>
                <a:sym typeface="Tahoma"/>
              </a:rPr>
              <a:t>Qualibib</a:t>
            </a:r>
            <a:r>
              <a:rPr lang="fr-FR" sz="2200" dirty="0">
                <a:solidFill>
                  <a:srgbClr val="FFFFFF"/>
                </a:solidFill>
                <a:latin typeface="Tahoma"/>
                <a:ea typeface="Tahoma"/>
                <a:cs typeface="Tahoma"/>
                <a:sym typeface="Tahoma"/>
              </a:rPr>
              <a:t> ?</a:t>
            </a:r>
            <a:endParaRPr lang="fr-FR" sz="1700" dirty="0">
              <a:solidFill>
                <a:srgbClr val="FFFFFF"/>
              </a:solidFill>
              <a:latin typeface="Tahoma"/>
              <a:ea typeface="Tahoma"/>
              <a:cs typeface="Tahoma"/>
              <a:sym typeface="Tahoma"/>
            </a:endParaRPr>
          </a:p>
        </p:txBody>
      </p:sp>
      <p:sp>
        <p:nvSpPr>
          <p:cNvPr id="147" name="Google Shape;147;p27"/>
          <p:cNvSpPr txBox="1"/>
          <p:nvPr/>
        </p:nvSpPr>
        <p:spPr>
          <a:xfrm>
            <a:off x="3349244" y="382575"/>
            <a:ext cx="5504506" cy="1661963"/>
          </a:xfrm>
          <a:prstGeom prst="rect">
            <a:avLst/>
          </a:prstGeom>
          <a:noFill/>
          <a:ln>
            <a:solidFill>
              <a:schemeClr val="bg2"/>
            </a:solidFill>
          </a:ln>
        </p:spPr>
        <p:txBody>
          <a:bodyPr spcFirstLastPara="1" wrap="square" lIns="91425" tIns="91425" rIns="91425" bIns="91425" anchor="t" anchorCtr="0">
            <a:spAutoFit/>
          </a:bodyPr>
          <a:lstStyle/>
          <a:p>
            <a:pPr>
              <a:buClr>
                <a:schemeClr val="dk1"/>
              </a:buClr>
              <a:buSzPts val="1200"/>
            </a:pPr>
            <a:r>
              <a:rPr lang="fr-FR" sz="1600" dirty="0" err="1">
                <a:solidFill>
                  <a:srgbClr val="008DB0"/>
                </a:solidFill>
                <a:latin typeface="Tahoma"/>
                <a:ea typeface="Tahoma"/>
                <a:cs typeface="Tahoma"/>
                <a:sym typeface="Tahoma"/>
              </a:rPr>
              <a:t>Qualibib</a:t>
            </a:r>
            <a:endParaRPr lang="fr-FR" sz="1600" dirty="0">
              <a:solidFill>
                <a:srgbClr val="008DB0"/>
              </a:solidFill>
              <a:latin typeface="Tahoma"/>
              <a:ea typeface="Tahoma"/>
              <a:cs typeface="Tahoma"/>
              <a:sym typeface="Tahoma"/>
            </a:endParaRPr>
          </a:p>
          <a:p>
            <a:pPr>
              <a:buClr>
                <a:schemeClr val="dk1"/>
              </a:buClr>
              <a:buSzPts val="1200"/>
            </a:pPr>
            <a:r>
              <a:rPr lang="fr-FR" sz="1600" dirty="0">
                <a:solidFill>
                  <a:srgbClr val="008DB0"/>
                </a:solidFill>
                <a:latin typeface="Tahoma"/>
                <a:ea typeface="Tahoma"/>
                <a:cs typeface="Tahoma"/>
                <a:sym typeface="Tahoma"/>
              </a:rPr>
              <a:t>Guide pratique pour l’amélioration de la qualité de l’accueil et des services dans les bibliothèques et centres de documentation</a:t>
            </a:r>
          </a:p>
          <a:p>
            <a:pPr>
              <a:buClr>
                <a:schemeClr val="dk1"/>
              </a:buClr>
              <a:buSzPts val="1200"/>
            </a:pPr>
            <a:endParaRPr lang="fr-FR" sz="1600" dirty="0">
              <a:solidFill>
                <a:srgbClr val="008DB0"/>
              </a:solidFill>
              <a:latin typeface="Tahoma"/>
              <a:ea typeface="Tahoma"/>
              <a:cs typeface="Tahoma"/>
              <a:sym typeface="Tahoma"/>
            </a:endParaRPr>
          </a:p>
          <a:p>
            <a:pPr>
              <a:buClr>
                <a:schemeClr val="dk1"/>
              </a:buClr>
              <a:buSzPts val="1200"/>
            </a:pPr>
            <a:r>
              <a:rPr lang="fr-FR" sz="1600" dirty="0">
                <a:solidFill>
                  <a:srgbClr val="008DB0"/>
                </a:solidFill>
                <a:latin typeface="Tahoma"/>
                <a:ea typeface="Tahoma"/>
                <a:cs typeface="Tahoma"/>
                <a:sym typeface="Tahoma"/>
              </a:rPr>
              <a:t>1/12/2009</a:t>
            </a:r>
            <a:endParaRPr lang="fr-FR" sz="1200" dirty="0">
              <a:solidFill>
                <a:srgbClr val="008DB0"/>
              </a:solidFill>
              <a:latin typeface="Tahoma"/>
              <a:ea typeface="Tahoma"/>
              <a:cs typeface="Tahoma"/>
              <a:sym typeface="Tahoma"/>
            </a:endParaRPr>
          </a:p>
        </p:txBody>
      </p:sp>
      <p:sp>
        <p:nvSpPr>
          <p:cNvPr id="151" name="Google Shape;151;p27"/>
          <p:cNvSpPr txBox="1"/>
          <p:nvPr/>
        </p:nvSpPr>
        <p:spPr>
          <a:xfrm>
            <a:off x="0" y="4404867"/>
            <a:ext cx="2228700" cy="738633"/>
          </a:xfrm>
          <a:prstGeom prst="rect">
            <a:avLst/>
          </a:prstGeom>
          <a:noFill/>
          <a:ln>
            <a:noFill/>
          </a:ln>
        </p:spPr>
        <p:txBody>
          <a:bodyPr spcFirstLastPara="1" wrap="square" lIns="91425" tIns="91425" rIns="91425" bIns="91425" anchor="b" anchorCtr="0">
            <a:spAutoFit/>
          </a:bodyPr>
          <a:lstStyle/>
          <a:p>
            <a:r>
              <a:rPr lang="fr-FR" sz="900" dirty="0">
                <a:solidFill>
                  <a:schemeClr val="bg1"/>
                </a:solidFill>
                <a:latin typeface="Tahoma"/>
                <a:ea typeface="Tahoma"/>
                <a:cs typeface="Tahoma"/>
                <a:sym typeface="Tahoma"/>
              </a:rPr>
              <a:t>Webinaire</a:t>
            </a:r>
          </a:p>
          <a:p>
            <a:r>
              <a:rPr lang="fr-FR" sz="900" dirty="0">
                <a:solidFill>
                  <a:schemeClr val="bg1"/>
                </a:solidFill>
                <a:latin typeface="Tahoma"/>
                <a:ea typeface="Tahoma"/>
                <a:cs typeface="Tahoma"/>
                <a:sym typeface="Tahoma"/>
              </a:rPr>
              <a:t>CN 46-8 AFNOR et ADBU</a:t>
            </a:r>
          </a:p>
          <a:p>
            <a:r>
              <a:rPr lang="fr-FR" sz="900" dirty="0">
                <a:solidFill>
                  <a:schemeClr val="bg1"/>
                </a:solidFill>
                <a:latin typeface="Tahoma"/>
                <a:ea typeface="Tahoma"/>
                <a:cs typeface="Tahoma"/>
                <a:sym typeface="Tahoma"/>
              </a:rPr>
              <a:t>26 mars 2025</a:t>
            </a:r>
          </a:p>
          <a:p>
            <a:endParaRPr lang="fr-FR" sz="900" dirty="0">
              <a:solidFill>
                <a:schemeClr val="lt1"/>
              </a:solidFill>
              <a:latin typeface="Tahoma"/>
              <a:ea typeface="Tahoma"/>
              <a:cs typeface="Tahoma"/>
              <a:sym typeface="Tahoma"/>
            </a:endParaRPr>
          </a:p>
        </p:txBody>
      </p:sp>
      <p:sp>
        <p:nvSpPr>
          <p:cNvPr id="2" name="ZoneTexte 1">
            <a:extLst>
              <a:ext uri="{FF2B5EF4-FFF2-40B4-BE49-F238E27FC236}">
                <a16:creationId xmlns:a16="http://schemas.microsoft.com/office/drawing/2014/main" id="{80DDD5F5-B1DC-4135-8721-ECB79357553D}"/>
              </a:ext>
            </a:extLst>
          </p:cNvPr>
          <p:cNvSpPr txBox="1"/>
          <p:nvPr/>
        </p:nvSpPr>
        <p:spPr>
          <a:xfrm>
            <a:off x="3349244" y="2326888"/>
            <a:ext cx="5504506" cy="2462213"/>
          </a:xfrm>
          <a:prstGeom prst="rect">
            <a:avLst/>
          </a:prstGeom>
          <a:noFill/>
        </p:spPr>
        <p:txBody>
          <a:bodyPr wrap="square" rtlCol="0">
            <a:spAutoFit/>
          </a:bodyPr>
          <a:lstStyle/>
          <a:p>
            <a:r>
              <a:rPr lang="fr-FR" dirty="0">
                <a:solidFill>
                  <a:srgbClr val="008DB0"/>
                </a:solidFill>
                <a:latin typeface="Tahoma" panose="020B0604030504040204" pitchFamily="34" charset="0"/>
                <a:ea typeface="Tahoma" panose="020B0604030504040204" pitchFamily="34" charset="0"/>
                <a:cs typeface="Tahoma" panose="020B0604030504040204" pitchFamily="34" charset="0"/>
              </a:rPr>
              <a:t>Pourquoi une mise à jour ?</a:t>
            </a:r>
          </a:p>
          <a:p>
            <a:endParaRPr lang="fr-FR" dirty="0">
              <a:solidFill>
                <a:srgbClr val="008DB0"/>
              </a:solidFill>
              <a:latin typeface="Tahoma" panose="020B0604030504040204" pitchFamily="34" charset="0"/>
              <a:ea typeface="Tahoma" panose="020B0604030504040204" pitchFamily="34" charset="0"/>
              <a:cs typeface="Tahoma" panose="020B0604030504040204" pitchFamily="34" charset="0"/>
            </a:endParaRPr>
          </a:p>
          <a:p>
            <a:r>
              <a:rPr lang="fr-FR" dirty="0">
                <a:solidFill>
                  <a:srgbClr val="008DB0"/>
                </a:solidFill>
                <a:latin typeface="Tahoma" panose="020B0604030504040204" pitchFamily="34" charset="0"/>
                <a:ea typeface="Tahoma" panose="020B0604030504040204" pitchFamily="34" charset="0"/>
                <a:cs typeface="Tahoma" panose="020B0604030504040204" pitchFamily="34" charset="0"/>
              </a:rPr>
              <a:t>Références aux textes obsolètes, dans des versions antérieures à 2009 : une politique de l’Etat qui a évolué </a:t>
            </a:r>
          </a:p>
          <a:p>
            <a:r>
              <a:rPr lang="fr-FR" dirty="0">
                <a:solidFill>
                  <a:srgbClr val="008DB0"/>
                </a:solidFill>
                <a:latin typeface="Tahoma" panose="020B0604030504040204" pitchFamily="34" charset="0"/>
                <a:ea typeface="Tahoma" panose="020B0604030504040204" pitchFamily="34" charset="0"/>
                <a:cs typeface="Tahoma" panose="020B0604030504040204" pitchFamily="34" charset="0"/>
              </a:rPr>
              <a:t>5 pages de définitions</a:t>
            </a:r>
          </a:p>
          <a:p>
            <a:r>
              <a:rPr lang="fr-FR" dirty="0">
                <a:solidFill>
                  <a:srgbClr val="008DB0"/>
                </a:solidFill>
                <a:latin typeface="Tahoma" panose="020B0604030504040204" pitchFamily="34" charset="0"/>
                <a:ea typeface="Tahoma" panose="020B0604030504040204" pitchFamily="34" charset="0"/>
                <a:cs typeface="Tahoma" panose="020B0604030504040204" pitchFamily="34" charset="0"/>
              </a:rPr>
              <a:t>Un sous-chapitre consacré aux indicateurs</a:t>
            </a:r>
          </a:p>
          <a:p>
            <a:r>
              <a:rPr lang="fr-FR" dirty="0">
                <a:solidFill>
                  <a:srgbClr val="008DB0"/>
                </a:solidFill>
                <a:latin typeface="Tahoma" panose="020B0604030504040204" pitchFamily="34" charset="0"/>
                <a:ea typeface="Tahoma" panose="020B0604030504040204" pitchFamily="34" charset="0"/>
                <a:cs typeface="Tahoma" panose="020B0604030504040204" pitchFamily="34" charset="0"/>
              </a:rPr>
              <a:t>Référence à des normes obsolètes</a:t>
            </a:r>
          </a:p>
          <a:p>
            <a:r>
              <a:rPr lang="fr-FR" dirty="0">
                <a:solidFill>
                  <a:srgbClr val="008DB0"/>
                </a:solidFill>
                <a:latin typeface="Tahoma" panose="020B0604030504040204" pitchFamily="34" charset="0"/>
                <a:ea typeface="Tahoma" panose="020B0604030504040204" pitchFamily="34" charset="0"/>
                <a:cs typeface="Tahoma" panose="020B0604030504040204" pitchFamily="34" charset="0"/>
              </a:rPr>
              <a:t>Marianne = Services publics +</a:t>
            </a:r>
          </a:p>
          <a:p>
            <a:r>
              <a:rPr lang="fr-FR" dirty="0">
                <a:solidFill>
                  <a:srgbClr val="008DB0"/>
                </a:solidFill>
                <a:latin typeface="Tahoma" panose="020B0604030504040204" pitchFamily="34" charset="0"/>
                <a:ea typeface="Tahoma" panose="020B0604030504040204" pitchFamily="34" charset="0"/>
                <a:cs typeface="Tahoma" panose="020B0604030504040204" pitchFamily="34" charset="0"/>
              </a:rPr>
              <a:t>Les indicateurs prioritaires ne sont plus ceux cités</a:t>
            </a:r>
          </a:p>
          <a:p>
            <a:r>
              <a:rPr lang="fr-FR" dirty="0">
                <a:solidFill>
                  <a:srgbClr val="008DB0"/>
                </a:solidFill>
                <a:latin typeface="Tahoma" panose="020B0604030504040204" pitchFamily="34" charset="0"/>
                <a:ea typeface="Tahoma" panose="020B0604030504040204" pitchFamily="34" charset="0"/>
                <a:cs typeface="Tahoma" panose="020B0604030504040204" pitchFamily="34" charset="0"/>
              </a:rPr>
              <a:t>Tableau des exigences </a:t>
            </a:r>
            <a:r>
              <a:rPr lang="fr-FR" dirty="0" err="1">
                <a:solidFill>
                  <a:srgbClr val="008DB0"/>
                </a:solidFill>
                <a:latin typeface="Tahoma" panose="020B0604030504040204" pitchFamily="34" charset="0"/>
                <a:ea typeface="Tahoma" panose="020B0604030504040204" pitchFamily="34" charset="0"/>
                <a:cs typeface="Tahoma" panose="020B0604030504040204" pitchFamily="34" charset="0"/>
              </a:rPr>
              <a:t>Qualibib</a:t>
            </a:r>
            <a:r>
              <a:rPr lang="fr-FR" dirty="0">
                <a:solidFill>
                  <a:srgbClr val="008DB0"/>
                </a:solidFill>
                <a:latin typeface="Tahoma" panose="020B0604030504040204" pitchFamily="34" charset="0"/>
                <a:ea typeface="Tahoma" panose="020B0604030504040204" pitchFamily="34" charset="0"/>
                <a:cs typeface="Tahoma" panose="020B0604030504040204" pitchFamily="34" charset="0"/>
              </a:rPr>
              <a:t> : entièrement à revoir</a:t>
            </a:r>
          </a:p>
          <a:p>
            <a:r>
              <a:rPr lang="fr-FR" dirty="0">
                <a:solidFill>
                  <a:srgbClr val="008DB0"/>
                </a:solidFill>
                <a:latin typeface="Tahoma" panose="020B0604030504040204" pitchFamily="34" charset="0"/>
                <a:ea typeface="Tahoma" panose="020B0604030504040204" pitchFamily="34" charset="0"/>
                <a:cs typeface="Tahoma" panose="020B0604030504040204" pitchFamily="34" charset="0"/>
              </a:rPr>
              <a:t>Une diffusion confidentielle</a:t>
            </a:r>
          </a:p>
        </p:txBody>
      </p:sp>
    </p:spTree>
    <p:extLst>
      <p:ext uri="{BB962C8B-B14F-4D97-AF65-F5344CB8AC3E}">
        <p14:creationId xmlns:p14="http://schemas.microsoft.com/office/powerpoint/2010/main" val="1692577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44"/>
        <p:cNvGrpSpPr/>
        <p:nvPr/>
      </p:nvGrpSpPr>
      <p:grpSpPr>
        <a:xfrm>
          <a:off x="0" y="0"/>
          <a:ext cx="0" cy="0"/>
          <a:chOff x="0" y="0"/>
          <a:chExt cx="0" cy="0"/>
        </a:xfrm>
      </p:grpSpPr>
      <p:sp>
        <p:nvSpPr>
          <p:cNvPr id="146" name="Google Shape;146;p27"/>
          <p:cNvSpPr txBox="1"/>
          <p:nvPr/>
        </p:nvSpPr>
        <p:spPr>
          <a:xfrm>
            <a:off x="208475" y="382575"/>
            <a:ext cx="2610000" cy="1200298"/>
          </a:xfrm>
          <a:prstGeom prst="rect">
            <a:avLst/>
          </a:prstGeom>
          <a:noFill/>
          <a:ln>
            <a:noFill/>
          </a:ln>
        </p:spPr>
        <p:txBody>
          <a:bodyPr spcFirstLastPara="1" wrap="square" lIns="91425" tIns="91425" rIns="91425" bIns="91425" anchor="t" anchorCtr="0">
            <a:spAutoFit/>
          </a:bodyPr>
          <a:lstStyle/>
          <a:p>
            <a:pPr lvl="0"/>
            <a:r>
              <a:rPr lang="fr-FR" sz="2200" dirty="0">
                <a:solidFill>
                  <a:srgbClr val="FFFFFF"/>
                </a:solidFill>
                <a:latin typeface="Tahoma"/>
                <a:ea typeface="Tahoma"/>
                <a:cs typeface="Tahoma"/>
                <a:sym typeface="Tahoma"/>
              </a:rPr>
              <a:t>Mise à jour de </a:t>
            </a:r>
            <a:r>
              <a:rPr lang="fr-FR" sz="2200" dirty="0" err="1">
                <a:solidFill>
                  <a:srgbClr val="FFFFFF"/>
                </a:solidFill>
                <a:latin typeface="Tahoma"/>
                <a:ea typeface="Tahoma"/>
                <a:cs typeface="Tahoma"/>
                <a:sym typeface="Tahoma"/>
              </a:rPr>
              <a:t>Qualibib</a:t>
            </a:r>
            <a:r>
              <a:rPr lang="fr-FR" sz="2200" dirty="0">
                <a:solidFill>
                  <a:srgbClr val="FFFFFF"/>
                </a:solidFill>
                <a:latin typeface="Tahoma"/>
                <a:ea typeface="Tahoma"/>
                <a:cs typeface="Tahoma"/>
                <a:sym typeface="Tahoma"/>
              </a:rPr>
              <a:t> : le calendrier du projet</a:t>
            </a:r>
            <a:endParaRPr lang="fr-FR" sz="1700" dirty="0">
              <a:solidFill>
                <a:srgbClr val="FFFFFF"/>
              </a:solidFill>
              <a:latin typeface="Tahoma"/>
              <a:ea typeface="Tahoma"/>
              <a:cs typeface="Tahoma"/>
              <a:sym typeface="Tahoma"/>
            </a:endParaRPr>
          </a:p>
        </p:txBody>
      </p:sp>
      <p:sp>
        <p:nvSpPr>
          <p:cNvPr id="147" name="Google Shape;147;p27"/>
          <p:cNvSpPr txBox="1"/>
          <p:nvPr/>
        </p:nvSpPr>
        <p:spPr>
          <a:xfrm>
            <a:off x="3344389" y="124941"/>
            <a:ext cx="5504506" cy="4493508"/>
          </a:xfrm>
          <a:prstGeom prst="rect">
            <a:avLst/>
          </a:prstGeom>
          <a:noFill/>
          <a:ln>
            <a:noFill/>
          </a:ln>
        </p:spPr>
        <p:txBody>
          <a:bodyPr spcFirstLastPara="1" wrap="square" lIns="91425" tIns="91425" rIns="91425" bIns="91425" anchor="t" anchorCtr="0">
            <a:spAutoFit/>
          </a:bodyPr>
          <a:lstStyle/>
          <a:p>
            <a:pPr>
              <a:buClr>
                <a:schemeClr val="dk1"/>
              </a:buClr>
              <a:buSzPts val="1200"/>
            </a:pPr>
            <a:r>
              <a:rPr lang="fr-FR" b="1" dirty="0">
                <a:solidFill>
                  <a:srgbClr val="008DB0"/>
                </a:solidFill>
                <a:latin typeface="Tahoma"/>
                <a:ea typeface="Tahoma"/>
                <a:cs typeface="Tahoma"/>
                <a:sym typeface="Tahoma"/>
              </a:rPr>
              <a:t>15/11/2019 : </a:t>
            </a:r>
            <a:r>
              <a:rPr lang="fr-FR" dirty="0">
                <a:solidFill>
                  <a:srgbClr val="008DB0"/>
                </a:solidFill>
                <a:latin typeface="Tahoma"/>
                <a:ea typeface="Tahoma"/>
                <a:cs typeface="Tahoma"/>
                <a:sym typeface="Tahoma"/>
              </a:rPr>
              <a:t>relecture critique transmise à l’AFNOR – CN 46/8</a:t>
            </a:r>
          </a:p>
          <a:p>
            <a:pPr>
              <a:buClr>
                <a:schemeClr val="dk1"/>
              </a:buClr>
              <a:buSzPts val="1200"/>
            </a:pPr>
            <a:endParaRPr lang="fr-FR" b="1" dirty="0">
              <a:solidFill>
                <a:srgbClr val="008DB0"/>
              </a:solidFill>
              <a:latin typeface="Tahoma"/>
              <a:ea typeface="Tahoma"/>
              <a:cs typeface="Tahoma"/>
              <a:sym typeface="Tahoma"/>
            </a:endParaRPr>
          </a:p>
          <a:p>
            <a:pPr>
              <a:buClr>
                <a:schemeClr val="dk1"/>
              </a:buClr>
              <a:buSzPts val="1200"/>
            </a:pPr>
            <a:r>
              <a:rPr lang="fr-FR" b="1" dirty="0">
                <a:solidFill>
                  <a:srgbClr val="008DB0"/>
                </a:solidFill>
                <a:latin typeface="Tahoma"/>
                <a:ea typeface="Tahoma"/>
                <a:cs typeface="Tahoma"/>
                <a:sym typeface="Tahoma"/>
              </a:rPr>
              <a:t>4/03/2020 : </a:t>
            </a:r>
            <a:r>
              <a:rPr lang="fr-FR" dirty="0">
                <a:solidFill>
                  <a:srgbClr val="008DB0"/>
                </a:solidFill>
                <a:latin typeface="Tahoma"/>
                <a:ea typeface="Tahoma"/>
                <a:cs typeface="Tahoma"/>
                <a:sym typeface="Tahoma"/>
              </a:rPr>
              <a:t>projet de mise à jour sous la forme d’un livre blanc validé. Membres du groupe de travail – 1 : ayant des réalisations « exemplaires » dans le domaine de la qualité en bibliothèque.</a:t>
            </a:r>
          </a:p>
          <a:p>
            <a:pPr>
              <a:buClr>
                <a:schemeClr val="dk1"/>
              </a:buClr>
              <a:buSzPts val="1200"/>
            </a:pPr>
            <a:endParaRPr lang="fr-FR" b="1" dirty="0">
              <a:solidFill>
                <a:srgbClr val="008DB0"/>
              </a:solidFill>
              <a:latin typeface="Tahoma"/>
              <a:ea typeface="Tahoma"/>
              <a:cs typeface="Tahoma"/>
              <a:sym typeface="Tahoma"/>
            </a:endParaRPr>
          </a:p>
          <a:p>
            <a:pPr>
              <a:buClr>
                <a:schemeClr val="dk1"/>
              </a:buClr>
              <a:buSzPts val="1200"/>
            </a:pPr>
            <a:r>
              <a:rPr lang="fr-FR" b="1" dirty="0">
                <a:solidFill>
                  <a:srgbClr val="008DB0"/>
                </a:solidFill>
                <a:latin typeface="Tahoma"/>
                <a:ea typeface="Tahoma"/>
                <a:cs typeface="Tahoma"/>
                <a:sym typeface="Tahoma"/>
              </a:rPr>
              <a:t>Du 19/11/2020 au 2/02/2021 : </a:t>
            </a:r>
            <a:r>
              <a:rPr lang="fr-FR" dirty="0">
                <a:solidFill>
                  <a:srgbClr val="008DB0"/>
                </a:solidFill>
                <a:latin typeface="Tahoma"/>
                <a:ea typeface="Tahoma"/>
                <a:cs typeface="Tahoma"/>
                <a:sym typeface="Tahoma"/>
              </a:rPr>
              <a:t>réunions du GT1 = sommaire + principes majeurs de la démarche qualité</a:t>
            </a:r>
          </a:p>
          <a:p>
            <a:pPr>
              <a:buClr>
                <a:schemeClr val="dk1"/>
              </a:buClr>
              <a:buSzPts val="1200"/>
            </a:pPr>
            <a:endParaRPr lang="fr-FR" b="1" dirty="0">
              <a:solidFill>
                <a:srgbClr val="008DB0"/>
              </a:solidFill>
              <a:latin typeface="Tahoma"/>
              <a:ea typeface="Tahoma"/>
              <a:cs typeface="Tahoma"/>
              <a:sym typeface="Tahoma"/>
            </a:endParaRPr>
          </a:p>
          <a:p>
            <a:pPr>
              <a:buClr>
                <a:schemeClr val="dk1"/>
              </a:buClr>
              <a:buSzPts val="1200"/>
            </a:pPr>
            <a:r>
              <a:rPr lang="fr-FR" b="1" dirty="0">
                <a:solidFill>
                  <a:srgbClr val="008DB0"/>
                </a:solidFill>
                <a:latin typeface="Tahoma"/>
                <a:ea typeface="Tahoma"/>
                <a:cs typeface="Tahoma"/>
                <a:sym typeface="Tahoma"/>
              </a:rPr>
              <a:t>Du 31/05/2023 au 29/11/2024 : </a:t>
            </a:r>
            <a:r>
              <a:rPr lang="fr-FR" dirty="0">
                <a:solidFill>
                  <a:srgbClr val="008DB0"/>
                </a:solidFill>
                <a:latin typeface="Tahoma"/>
                <a:ea typeface="Tahoma"/>
                <a:cs typeface="Tahoma"/>
                <a:sym typeface="Tahoma"/>
              </a:rPr>
              <a:t>réunions du sous-groupe de la commission ADBU – GT2</a:t>
            </a:r>
          </a:p>
          <a:p>
            <a:pPr>
              <a:buClr>
                <a:schemeClr val="dk1"/>
              </a:buClr>
              <a:buSzPts val="1200"/>
            </a:pPr>
            <a:endParaRPr lang="fr-FR" b="1" dirty="0">
              <a:solidFill>
                <a:srgbClr val="008DB0"/>
              </a:solidFill>
              <a:latin typeface="Tahoma"/>
              <a:ea typeface="Tahoma"/>
              <a:cs typeface="Tahoma"/>
              <a:sym typeface="Tahoma"/>
            </a:endParaRPr>
          </a:p>
          <a:p>
            <a:pPr>
              <a:buClr>
                <a:schemeClr val="dk1"/>
              </a:buClr>
              <a:buSzPts val="1200"/>
            </a:pPr>
            <a:r>
              <a:rPr lang="fr-FR" dirty="0">
                <a:solidFill>
                  <a:srgbClr val="008DB0"/>
                </a:solidFill>
                <a:latin typeface="Tahoma"/>
                <a:ea typeface="Tahoma"/>
                <a:cs typeface="Tahoma"/>
                <a:sym typeface="Tahoma"/>
              </a:rPr>
              <a:t>Derniers articles, relecture, compléments et transitions</a:t>
            </a:r>
          </a:p>
          <a:p>
            <a:pPr>
              <a:buClr>
                <a:schemeClr val="dk1"/>
              </a:buClr>
              <a:buSzPts val="1200"/>
            </a:pPr>
            <a:endParaRPr lang="fr-FR" b="1" dirty="0">
              <a:solidFill>
                <a:srgbClr val="008DB0"/>
              </a:solidFill>
              <a:latin typeface="Tahoma"/>
              <a:ea typeface="Tahoma"/>
              <a:cs typeface="Tahoma"/>
              <a:sym typeface="Tahoma"/>
            </a:endParaRPr>
          </a:p>
          <a:p>
            <a:pPr>
              <a:buClr>
                <a:schemeClr val="dk1"/>
              </a:buClr>
              <a:buSzPts val="1200"/>
            </a:pPr>
            <a:r>
              <a:rPr lang="fr-FR" b="1" dirty="0">
                <a:solidFill>
                  <a:srgbClr val="008DB0"/>
                </a:solidFill>
                <a:latin typeface="Tahoma"/>
                <a:ea typeface="Tahoma"/>
                <a:cs typeface="Tahoma"/>
                <a:sym typeface="Tahoma"/>
              </a:rPr>
              <a:t>26/03/2025 : </a:t>
            </a:r>
            <a:r>
              <a:rPr lang="fr-FR" dirty="0">
                <a:solidFill>
                  <a:srgbClr val="008DB0"/>
                </a:solidFill>
                <a:latin typeface="Tahoma"/>
                <a:ea typeface="Tahoma"/>
                <a:cs typeface="Tahoma"/>
                <a:sym typeface="Tahoma"/>
              </a:rPr>
              <a:t>webinaire ADBU et Afnor pour une présentation de Qualibib2 à la communauté des bibliothèques</a:t>
            </a:r>
          </a:p>
          <a:p>
            <a:pPr>
              <a:buClr>
                <a:schemeClr val="dk1"/>
              </a:buClr>
              <a:buSzPts val="1200"/>
            </a:pPr>
            <a:endParaRPr lang="fr-FR" b="1" dirty="0">
              <a:solidFill>
                <a:srgbClr val="008DB0"/>
              </a:solidFill>
              <a:latin typeface="Tahoma"/>
              <a:ea typeface="Tahoma"/>
              <a:cs typeface="Tahoma"/>
              <a:sym typeface="Tahoma"/>
            </a:endParaRPr>
          </a:p>
          <a:p>
            <a:pPr>
              <a:buClr>
                <a:schemeClr val="dk1"/>
              </a:buClr>
              <a:buSzPts val="1200"/>
            </a:pPr>
            <a:r>
              <a:rPr lang="fr-FR" dirty="0">
                <a:solidFill>
                  <a:srgbClr val="008DB0"/>
                </a:solidFill>
                <a:latin typeface="Tahoma"/>
                <a:ea typeface="Tahoma"/>
                <a:cs typeface="Tahoma"/>
                <a:sym typeface="Tahoma"/>
              </a:rPr>
              <a:t>Corrections et compléments</a:t>
            </a:r>
          </a:p>
          <a:p>
            <a:pPr>
              <a:buClr>
                <a:schemeClr val="dk1"/>
              </a:buClr>
              <a:buSzPts val="1200"/>
            </a:pPr>
            <a:endParaRPr lang="fr-FR" b="1" dirty="0">
              <a:solidFill>
                <a:srgbClr val="008DB0"/>
              </a:solidFill>
              <a:latin typeface="Tahoma"/>
              <a:ea typeface="Tahoma"/>
              <a:cs typeface="Tahoma"/>
              <a:sym typeface="Tahoma"/>
            </a:endParaRPr>
          </a:p>
          <a:p>
            <a:pPr>
              <a:buClr>
                <a:schemeClr val="dk1"/>
              </a:buClr>
              <a:buSzPts val="1200"/>
            </a:pPr>
            <a:r>
              <a:rPr lang="fr-FR" dirty="0">
                <a:solidFill>
                  <a:srgbClr val="008DB0"/>
                </a:solidFill>
                <a:latin typeface="Tahoma"/>
                <a:ea typeface="Tahoma"/>
                <a:cs typeface="Tahoma"/>
                <a:sym typeface="Tahoma"/>
              </a:rPr>
              <a:t>Mise en forme graphique, publication et diffusion</a:t>
            </a:r>
          </a:p>
        </p:txBody>
      </p:sp>
      <p:sp>
        <p:nvSpPr>
          <p:cNvPr id="5" name="Google Shape;151;p27">
            <a:extLst>
              <a:ext uri="{FF2B5EF4-FFF2-40B4-BE49-F238E27FC236}">
                <a16:creationId xmlns:a16="http://schemas.microsoft.com/office/drawing/2014/main" id="{34F6B7FD-EBA8-40CA-8E6E-6F61BC6DEA3A}"/>
              </a:ext>
            </a:extLst>
          </p:cNvPr>
          <p:cNvSpPr txBox="1"/>
          <p:nvPr/>
        </p:nvSpPr>
        <p:spPr>
          <a:xfrm>
            <a:off x="0" y="4404867"/>
            <a:ext cx="2228700" cy="738633"/>
          </a:xfrm>
          <a:prstGeom prst="rect">
            <a:avLst/>
          </a:prstGeom>
          <a:noFill/>
          <a:ln>
            <a:noFill/>
          </a:ln>
        </p:spPr>
        <p:txBody>
          <a:bodyPr spcFirstLastPara="1" wrap="square" lIns="91425" tIns="91425" rIns="91425" bIns="91425" anchor="b" anchorCtr="0">
            <a:spAutoFit/>
          </a:bodyPr>
          <a:lstStyle/>
          <a:p>
            <a:r>
              <a:rPr lang="fr-FR" sz="900" dirty="0">
                <a:solidFill>
                  <a:schemeClr val="bg1"/>
                </a:solidFill>
                <a:latin typeface="Tahoma"/>
                <a:ea typeface="Tahoma"/>
                <a:cs typeface="Tahoma"/>
                <a:sym typeface="Tahoma"/>
              </a:rPr>
              <a:t>Webinaire</a:t>
            </a:r>
          </a:p>
          <a:p>
            <a:r>
              <a:rPr lang="fr-FR" sz="900" dirty="0">
                <a:solidFill>
                  <a:schemeClr val="bg1"/>
                </a:solidFill>
                <a:latin typeface="Tahoma"/>
                <a:ea typeface="Tahoma"/>
                <a:cs typeface="Tahoma"/>
                <a:sym typeface="Tahoma"/>
              </a:rPr>
              <a:t>CN 46-8 AFNOR et ADBU</a:t>
            </a:r>
          </a:p>
          <a:p>
            <a:r>
              <a:rPr lang="fr-FR" sz="900" dirty="0">
                <a:solidFill>
                  <a:schemeClr val="bg1"/>
                </a:solidFill>
                <a:latin typeface="Tahoma"/>
                <a:ea typeface="Tahoma"/>
                <a:cs typeface="Tahoma"/>
                <a:sym typeface="Tahoma"/>
              </a:rPr>
              <a:t>26 mars 2025</a:t>
            </a:r>
          </a:p>
          <a:p>
            <a:endParaRPr lang="fr-FR" sz="900" dirty="0">
              <a:solidFill>
                <a:schemeClr val="lt1"/>
              </a:solidFill>
              <a:latin typeface="Tahoma"/>
              <a:ea typeface="Tahoma"/>
              <a:cs typeface="Tahoma"/>
              <a:sym typeface="Tahoma"/>
            </a:endParaRPr>
          </a:p>
        </p:txBody>
      </p:sp>
    </p:spTree>
    <p:extLst>
      <p:ext uri="{BB962C8B-B14F-4D97-AF65-F5344CB8AC3E}">
        <p14:creationId xmlns:p14="http://schemas.microsoft.com/office/powerpoint/2010/main" val="955798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44"/>
        <p:cNvGrpSpPr/>
        <p:nvPr/>
      </p:nvGrpSpPr>
      <p:grpSpPr>
        <a:xfrm>
          <a:off x="0" y="0"/>
          <a:ext cx="0" cy="0"/>
          <a:chOff x="0" y="0"/>
          <a:chExt cx="0" cy="0"/>
        </a:xfrm>
      </p:grpSpPr>
      <p:sp>
        <p:nvSpPr>
          <p:cNvPr id="146" name="Google Shape;146;p27"/>
          <p:cNvSpPr txBox="1"/>
          <p:nvPr/>
        </p:nvSpPr>
        <p:spPr>
          <a:xfrm>
            <a:off x="208475" y="382575"/>
            <a:ext cx="2610000" cy="861744"/>
          </a:xfrm>
          <a:prstGeom prst="rect">
            <a:avLst/>
          </a:prstGeom>
          <a:noFill/>
          <a:ln>
            <a:noFill/>
          </a:ln>
        </p:spPr>
        <p:txBody>
          <a:bodyPr spcFirstLastPara="1" wrap="square" lIns="91425" tIns="91425" rIns="91425" bIns="91425" anchor="t" anchorCtr="0">
            <a:spAutoFit/>
          </a:bodyPr>
          <a:lstStyle/>
          <a:p>
            <a:pPr lvl="0"/>
            <a:r>
              <a:rPr lang="fr-FR" sz="2200" dirty="0" err="1">
                <a:solidFill>
                  <a:srgbClr val="FFFFFF"/>
                </a:solidFill>
                <a:latin typeface="Tahoma"/>
                <a:ea typeface="Tahoma"/>
                <a:cs typeface="Tahoma"/>
                <a:sym typeface="Tahoma"/>
              </a:rPr>
              <a:t>Qualibib</a:t>
            </a:r>
            <a:r>
              <a:rPr lang="fr-FR" sz="2200" dirty="0">
                <a:solidFill>
                  <a:srgbClr val="FFFFFF"/>
                </a:solidFill>
                <a:latin typeface="Tahoma"/>
                <a:ea typeface="Tahoma"/>
                <a:cs typeface="Tahoma"/>
                <a:sym typeface="Tahoma"/>
              </a:rPr>
              <a:t> : </a:t>
            </a:r>
          </a:p>
          <a:p>
            <a:pPr lvl="0"/>
            <a:r>
              <a:rPr lang="fr-FR" sz="2200" dirty="0">
                <a:solidFill>
                  <a:srgbClr val="FFFFFF"/>
                </a:solidFill>
                <a:latin typeface="Tahoma"/>
                <a:ea typeface="Tahoma"/>
                <a:cs typeface="Tahoma"/>
                <a:sym typeface="Tahoma"/>
              </a:rPr>
              <a:t>la forme et le fonds</a:t>
            </a:r>
            <a:endParaRPr lang="fr-FR" sz="1700" dirty="0">
              <a:solidFill>
                <a:srgbClr val="FFFFFF"/>
              </a:solidFill>
              <a:latin typeface="Tahoma"/>
              <a:ea typeface="Tahoma"/>
              <a:cs typeface="Tahoma"/>
              <a:sym typeface="Tahoma"/>
            </a:endParaRPr>
          </a:p>
        </p:txBody>
      </p:sp>
      <p:sp>
        <p:nvSpPr>
          <p:cNvPr id="147" name="Google Shape;147;p27"/>
          <p:cNvSpPr txBox="1"/>
          <p:nvPr/>
        </p:nvSpPr>
        <p:spPr>
          <a:xfrm>
            <a:off x="3277482" y="63386"/>
            <a:ext cx="5504506" cy="5016728"/>
          </a:xfrm>
          <a:prstGeom prst="rect">
            <a:avLst/>
          </a:prstGeom>
          <a:noFill/>
          <a:ln>
            <a:noFill/>
          </a:ln>
        </p:spPr>
        <p:txBody>
          <a:bodyPr spcFirstLastPara="1" wrap="square" lIns="91425" tIns="91425" rIns="91425" bIns="91425" anchor="t" anchorCtr="0">
            <a:spAutoFit/>
          </a:bodyPr>
          <a:lstStyle/>
          <a:p>
            <a:pPr>
              <a:buClr>
                <a:schemeClr val="dk1"/>
              </a:buClr>
              <a:buSzPts val="1200"/>
            </a:pPr>
            <a:r>
              <a:rPr lang="fr-FR" b="1" dirty="0">
                <a:solidFill>
                  <a:srgbClr val="008DB0"/>
                </a:solidFill>
                <a:latin typeface="Tahoma"/>
                <a:ea typeface="Tahoma"/>
                <a:cs typeface="Tahoma"/>
                <a:sym typeface="Tahoma"/>
              </a:rPr>
              <a:t>La forme</a:t>
            </a:r>
          </a:p>
          <a:p>
            <a:pPr marL="285750" indent="-285750">
              <a:buClr>
                <a:schemeClr val="dk1"/>
              </a:buClr>
              <a:buSzPts val="1200"/>
              <a:buFont typeface="Arial" panose="020B0604020202020204" pitchFamily="34" charset="0"/>
              <a:buChar char="•"/>
            </a:pPr>
            <a:r>
              <a:rPr lang="fr-FR" dirty="0">
                <a:solidFill>
                  <a:srgbClr val="008DB0"/>
                </a:solidFill>
                <a:latin typeface="Tahoma"/>
                <a:ea typeface="Tahoma"/>
                <a:cs typeface="Tahoma"/>
                <a:sym typeface="Tahoma"/>
              </a:rPr>
              <a:t>Un guide pratique qui contient une boîte à outils</a:t>
            </a:r>
          </a:p>
          <a:p>
            <a:pPr marL="285750" indent="-285750">
              <a:buClr>
                <a:schemeClr val="dk1"/>
              </a:buClr>
              <a:buSzPts val="1200"/>
              <a:buFont typeface="Arial" panose="020B0604020202020204" pitchFamily="34" charset="0"/>
              <a:buChar char="•"/>
            </a:pPr>
            <a:r>
              <a:rPr lang="fr-FR" dirty="0">
                <a:solidFill>
                  <a:srgbClr val="008DB0"/>
                </a:solidFill>
                <a:latin typeface="Tahoma"/>
                <a:ea typeface="Tahoma"/>
                <a:cs typeface="Tahoma"/>
                <a:sym typeface="Tahoma"/>
              </a:rPr>
              <a:t>Un livre blanc Afnor, accessible et gratuit</a:t>
            </a:r>
          </a:p>
          <a:p>
            <a:pPr marL="285750" indent="-285750">
              <a:buClr>
                <a:schemeClr val="dk1"/>
              </a:buClr>
              <a:buSzPts val="1200"/>
              <a:buFont typeface="Arial" panose="020B0604020202020204" pitchFamily="34" charset="0"/>
              <a:buChar char="•"/>
            </a:pPr>
            <a:r>
              <a:rPr lang="fr-FR" dirty="0">
                <a:solidFill>
                  <a:srgbClr val="008DB0"/>
                </a:solidFill>
                <a:latin typeface="Tahoma"/>
                <a:ea typeface="Tahoma"/>
                <a:cs typeface="Tahoma"/>
                <a:sym typeface="Tahoma"/>
              </a:rPr>
              <a:t>Avec des retours d’expérience, pour rendre la démarche qualité plus concrète</a:t>
            </a:r>
          </a:p>
          <a:p>
            <a:pPr>
              <a:buClr>
                <a:schemeClr val="dk1"/>
              </a:buClr>
              <a:buSzPts val="1200"/>
            </a:pPr>
            <a:endParaRPr lang="fr-FR" sz="1200" b="1" dirty="0">
              <a:solidFill>
                <a:srgbClr val="008DB0"/>
              </a:solidFill>
              <a:latin typeface="Tahoma"/>
              <a:ea typeface="Tahoma"/>
              <a:cs typeface="Tahoma"/>
              <a:sym typeface="Tahoma"/>
            </a:endParaRPr>
          </a:p>
          <a:p>
            <a:pPr>
              <a:buClr>
                <a:schemeClr val="dk1"/>
              </a:buClr>
              <a:buSzPts val="1200"/>
            </a:pPr>
            <a:r>
              <a:rPr lang="fr-FR" b="1" dirty="0">
                <a:solidFill>
                  <a:srgbClr val="008DB0"/>
                </a:solidFill>
                <a:latin typeface="Tahoma"/>
                <a:ea typeface="Tahoma"/>
                <a:cs typeface="Tahoma"/>
                <a:sym typeface="Tahoma"/>
              </a:rPr>
              <a:t>Le fonds</a:t>
            </a:r>
          </a:p>
          <a:p>
            <a:pPr marL="171450" indent="-171450">
              <a:buClr>
                <a:schemeClr val="dk1"/>
              </a:buClr>
              <a:buSzPts val="1200"/>
              <a:buFont typeface="Arial" panose="020B0604020202020204" pitchFamily="34" charset="0"/>
              <a:buChar char="•"/>
            </a:pPr>
            <a:r>
              <a:rPr lang="fr-FR" dirty="0">
                <a:solidFill>
                  <a:srgbClr val="008DB0"/>
                </a:solidFill>
                <a:latin typeface="Tahoma"/>
                <a:ea typeface="Tahoma"/>
                <a:cs typeface="Tahoma"/>
                <a:sym typeface="Tahoma"/>
              </a:rPr>
              <a:t>La démarche qualité dépend du besoin des acteurs de la bibliothèque et de sa tutelle ; ce n’est pas une science exacte</a:t>
            </a:r>
          </a:p>
          <a:p>
            <a:pPr marL="171450" indent="-171450">
              <a:buClr>
                <a:schemeClr val="dk1"/>
              </a:buClr>
              <a:buSzPts val="1200"/>
              <a:buFont typeface="Arial" panose="020B0604020202020204" pitchFamily="34" charset="0"/>
              <a:buChar char="•"/>
            </a:pPr>
            <a:r>
              <a:rPr lang="fr-FR" dirty="0">
                <a:solidFill>
                  <a:srgbClr val="008DB0"/>
                </a:solidFill>
                <a:latin typeface="Tahoma"/>
                <a:ea typeface="Tahoma"/>
                <a:cs typeface="Tahoma"/>
                <a:sym typeface="Tahoma"/>
              </a:rPr>
              <a:t>Une rencontre entre un établissement public, le public, et une offre de service</a:t>
            </a:r>
          </a:p>
          <a:p>
            <a:pPr marL="171450" indent="-171450">
              <a:buClr>
                <a:schemeClr val="dk1"/>
              </a:buClr>
              <a:buSzPts val="1200"/>
              <a:buFont typeface="Arial" panose="020B0604020202020204" pitchFamily="34" charset="0"/>
              <a:buChar char="•"/>
            </a:pPr>
            <a:r>
              <a:rPr lang="fr-FR" dirty="0">
                <a:solidFill>
                  <a:srgbClr val="008DB0"/>
                </a:solidFill>
                <a:latin typeface="Tahoma"/>
                <a:ea typeface="Tahoma"/>
                <a:cs typeface="Tahoma"/>
                <a:sym typeface="Tahoma"/>
              </a:rPr>
              <a:t>Agilité et roue de Deming : l’amélioration continue</a:t>
            </a:r>
          </a:p>
          <a:p>
            <a:pPr>
              <a:buClr>
                <a:schemeClr val="dk1"/>
              </a:buClr>
              <a:buSzPts val="1200"/>
            </a:pPr>
            <a:endParaRPr lang="fr-FR" sz="1200" dirty="0">
              <a:solidFill>
                <a:srgbClr val="008DB0"/>
              </a:solidFill>
              <a:latin typeface="Tahoma"/>
              <a:ea typeface="Tahoma"/>
              <a:cs typeface="Tahoma"/>
              <a:sym typeface="Tahoma"/>
            </a:endParaRPr>
          </a:p>
          <a:p>
            <a:pPr>
              <a:buClr>
                <a:schemeClr val="dk1"/>
              </a:buClr>
              <a:buSzPts val="1200"/>
            </a:pPr>
            <a:r>
              <a:rPr lang="fr-FR" sz="1200" dirty="0">
                <a:solidFill>
                  <a:srgbClr val="008DB0"/>
                </a:solidFill>
                <a:latin typeface="Tahoma"/>
                <a:ea typeface="Tahoma"/>
                <a:cs typeface="Tahoma"/>
                <a:sym typeface="Tahoma"/>
              </a:rPr>
              <a:t>L’état d’esprit des usagers des bibliothèques varie selon le contexte de la société, les générations d’étudiants, la technologie disponible, les méthodes pédagogiques, les modes culturelles, etc.</a:t>
            </a:r>
          </a:p>
          <a:p>
            <a:pPr>
              <a:buClr>
                <a:schemeClr val="dk1"/>
              </a:buClr>
              <a:buSzPts val="1200"/>
            </a:pPr>
            <a:endParaRPr lang="fr-FR" sz="1200" dirty="0">
              <a:solidFill>
                <a:srgbClr val="008DB0"/>
              </a:solidFill>
              <a:latin typeface="Tahoma"/>
              <a:ea typeface="Tahoma"/>
              <a:cs typeface="Tahoma"/>
              <a:sym typeface="Tahoma"/>
            </a:endParaRPr>
          </a:p>
          <a:p>
            <a:pPr>
              <a:buClr>
                <a:schemeClr val="dk1"/>
              </a:buClr>
              <a:buSzPts val="1200"/>
            </a:pPr>
            <a:r>
              <a:rPr lang="fr-FR" sz="1200" u="sng" dirty="0">
                <a:solidFill>
                  <a:srgbClr val="008DB0"/>
                </a:solidFill>
                <a:latin typeface="Tahoma"/>
                <a:ea typeface="Tahoma"/>
                <a:cs typeface="Tahoma"/>
                <a:sym typeface="Tahoma"/>
              </a:rPr>
              <a:t>3 principes énoncés dans </a:t>
            </a:r>
            <a:r>
              <a:rPr lang="fr-FR" sz="1200" u="sng" dirty="0" err="1">
                <a:solidFill>
                  <a:srgbClr val="008DB0"/>
                </a:solidFill>
                <a:latin typeface="Tahoma"/>
                <a:ea typeface="Tahoma"/>
                <a:cs typeface="Tahoma"/>
                <a:sym typeface="Tahoma"/>
              </a:rPr>
              <a:t>Qualibib</a:t>
            </a:r>
            <a:r>
              <a:rPr lang="fr-FR" sz="1200" u="sng" dirty="0">
                <a:solidFill>
                  <a:srgbClr val="008DB0"/>
                </a:solidFill>
                <a:latin typeface="Tahoma"/>
                <a:ea typeface="Tahoma"/>
                <a:cs typeface="Tahoma"/>
                <a:sym typeface="Tahoma"/>
              </a:rPr>
              <a:t> </a:t>
            </a:r>
            <a:r>
              <a:rPr lang="fr-FR" sz="1200" dirty="0">
                <a:solidFill>
                  <a:srgbClr val="008DB0"/>
                </a:solidFill>
                <a:latin typeface="Tahoma"/>
                <a:ea typeface="Tahoma"/>
                <a:cs typeface="Tahoma"/>
                <a:sym typeface="Tahoma"/>
              </a:rPr>
              <a:t>(p.13) : l’usager est au cœur de la démarche ; l’aspect collectif de la démarche est primordial ; l’engagement de la direction et de la tutelle est lié à leur niveau d’information sur le projet (notion de transparence).</a:t>
            </a:r>
          </a:p>
          <a:p>
            <a:pPr>
              <a:buClr>
                <a:schemeClr val="dk1"/>
              </a:buClr>
              <a:buSzPts val="1200"/>
            </a:pPr>
            <a:endParaRPr lang="fr-FR" sz="1200" dirty="0">
              <a:solidFill>
                <a:srgbClr val="008DB0"/>
              </a:solidFill>
              <a:latin typeface="Tahoma"/>
              <a:ea typeface="Tahoma"/>
              <a:cs typeface="Tahoma"/>
              <a:sym typeface="Tahoma"/>
            </a:endParaRPr>
          </a:p>
          <a:p>
            <a:pPr>
              <a:buClr>
                <a:schemeClr val="dk1"/>
              </a:buClr>
              <a:buSzPts val="1200"/>
            </a:pPr>
            <a:r>
              <a:rPr lang="fr-FR" b="1" dirty="0">
                <a:solidFill>
                  <a:srgbClr val="008DB0"/>
                </a:solidFill>
                <a:latin typeface="Tahoma"/>
                <a:ea typeface="Tahoma"/>
                <a:cs typeface="Tahoma"/>
                <a:sym typeface="Tahoma"/>
              </a:rPr>
              <a:t>Public cible : </a:t>
            </a:r>
            <a:r>
              <a:rPr lang="fr-FR" b="1" dirty="0">
                <a:solidFill>
                  <a:schemeClr val="bg1"/>
                </a:solidFill>
                <a:latin typeface="Tahoma"/>
                <a:ea typeface="Tahoma"/>
                <a:cs typeface="Tahoma"/>
                <a:sym typeface="Tahoma"/>
              </a:rPr>
              <a:t>t</a:t>
            </a:r>
          </a:p>
          <a:p>
            <a:pPr>
              <a:buClr>
                <a:schemeClr val="dk1"/>
              </a:buClr>
              <a:buSzPts val="1200"/>
            </a:pPr>
            <a:r>
              <a:rPr lang="fr-FR" dirty="0">
                <a:solidFill>
                  <a:srgbClr val="008DB0"/>
                </a:solidFill>
                <a:latin typeface="Tahoma"/>
                <a:ea typeface="Tahoma"/>
                <a:cs typeface="Tahoma"/>
                <a:sym typeface="Tahoma"/>
              </a:rPr>
              <a:t>Les référents qualité dans les bibliothèques et leurs directeurs</a:t>
            </a:r>
            <a:endParaRPr dirty="0">
              <a:solidFill>
                <a:srgbClr val="008DB0"/>
              </a:solidFill>
              <a:latin typeface="Tahoma"/>
              <a:ea typeface="Tahoma"/>
              <a:cs typeface="Tahoma"/>
              <a:sym typeface="Tahoma"/>
            </a:endParaRPr>
          </a:p>
        </p:txBody>
      </p:sp>
      <p:sp>
        <p:nvSpPr>
          <p:cNvPr id="5" name="Google Shape;151;p27">
            <a:extLst>
              <a:ext uri="{FF2B5EF4-FFF2-40B4-BE49-F238E27FC236}">
                <a16:creationId xmlns:a16="http://schemas.microsoft.com/office/drawing/2014/main" id="{8AADB0AE-AEBC-4E3D-BA26-D5938E17CC70}"/>
              </a:ext>
            </a:extLst>
          </p:cNvPr>
          <p:cNvSpPr txBox="1"/>
          <p:nvPr/>
        </p:nvSpPr>
        <p:spPr>
          <a:xfrm>
            <a:off x="0" y="4404867"/>
            <a:ext cx="2228700" cy="738633"/>
          </a:xfrm>
          <a:prstGeom prst="rect">
            <a:avLst/>
          </a:prstGeom>
          <a:noFill/>
          <a:ln>
            <a:noFill/>
          </a:ln>
        </p:spPr>
        <p:txBody>
          <a:bodyPr spcFirstLastPara="1" wrap="square" lIns="91425" tIns="91425" rIns="91425" bIns="91425" anchor="b" anchorCtr="0">
            <a:spAutoFit/>
          </a:bodyPr>
          <a:lstStyle/>
          <a:p>
            <a:r>
              <a:rPr lang="fr-FR" sz="900" dirty="0">
                <a:solidFill>
                  <a:schemeClr val="bg1"/>
                </a:solidFill>
                <a:latin typeface="Tahoma"/>
                <a:ea typeface="Tahoma"/>
                <a:cs typeface="Tahoma"/>
                <a:sym typeface="Tahoma"/>
              </a:rPr>
              <a:t>Webinaire</a:t>
            </a:r>
          </a:p>
          <a:p>
            <a:r>
              <a:rPr lang="fr-FR" sz="900" dirty="0">
                <a:solidFill>
                  <a:schemeClr val="bg1"/>
                </a:solidFill>
                <a:latin typeface="Tahoma"/>
                <a:ea typeface="Tahoma"/>
                <a:cs typeface="Tahoma"/>
                <a:sym typeface="Tahoma"/>
              </a:rPr>
              <a:t>CN 46-8 AFNOR et ADBU</a:t>
            </a:r>
          </a:p>
          <a:p>
            <a:r>
              <a:rPr lang="fr-FR" sz="900" dirty="0">
                <a:solidFill>
                  <a:schemeClr val="bg1"/>
                </a:solidFill>
                <a:latin typeface="Tahoma"/>
                <a:ea typeface="Tahoma"/>
                <a:cs typeface="Tahoma"/>
                <a:sym typeface="Tahoma"/>
              </a:rPr>
              <a:t>26 mars 2025</a:t>
            </a:r>
          </a:p>
          <a:p>
            <a:endParaRPr lang="fr-FR" sz="900" dirty="0">
              <a:solidFill>
                <a:schemeClr val="lt1"/>
              </a:solidFill>
              <a:latin typeface="Tahoma"/>
              <a:ea typeface="Tahoma"/>
              <a:cs typeface="Tahoma"/>
              <a:sym typeface="Tahoma"/>
            </a:endParaRPr>
          </a:p>
        </p:txBody>
      </p:sp>
    </p:spTree>
    <p:extLst>
      <p:ext uri="{BB962C8B-B14F-4D97-AF65-F5344CB8AC3E}">
        <p14:creationId xmlns:p14="http://schemas.microsoft.com/office/powerpoint/2010/main" val="550913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44"/>
        <p:cNvGrpSpPr/>
        <p:nvPr/>
      </p:nvGrpSpPr>
      <p:grpSpPr>
        <a:xfrm>
          <a:off x="0" y="0"/>
          <a:ext cx="0" cy="0"/>
          <a:chOff x="0" y="0"/>
          <a:chExt cx="0" cy="0"/>
        </a:xfrm>
      </p:grpSpPr>
      <p:sp>
        <p:nvSpPr>
          <p:cNvPr id="146" name="Google Shape;146;p27"/>
          <p:cNvSpPr txBox="1"/>
          <p:nvPr/>
        </p:nvSpPr>
        <p:spPr>
          <a:xfrm>
            <a:off x="208475" y="382575"/>
            <a:ext cx="2610000" cy="1200298"/>
          </a:xfrm>
          <a:prstGeom prst="rect">
            <a:avLst/>
          </a:prstGeom>
          <a:noFill/>
          <a:ln>
            <a:noFill/>
          </a:ln>
        </p:spPr>
        <p:txBody>
          <a:bodyPr spcFirstLastPara="1" wrap="square" lIns="91425" tIns="91425" rIns="91425" bIns="91425" anchor="t" anchorCtr="0">
            <a:spAutoFit/>
          </a:bodyPr>
          <a:lstStyle/>
          <a:p>
            <a:pPr lvl="0"/>
            <a:r>
              <a:rPr lang="fr-FR" sz="2200" dirty="0">
                <a:solidFill>
                  <a:srgbClr val="FFFFFF"/>
                </a:solidFill>
                <a:latin typeface="Tahoma"/>
                <a:ea typeface="Tahoma"/>
                <a:cs typeface="Tahoma"/>
                <a:sym typeface="Tahoma"/>
              </a:rPr>
              <a:t>De Qualibib1 à Qualibib2 : les évolutions </a:t>
            </a:r>
            <a:endParaRPr lang="fr-FR" sz="1700" dirty="0">
              <a:solidFill>
                <a:srgbClr val="FFFFFF"/>
              </a:solidFill>
              <a:latin typeface="Tahoma"/>
              <a:ea typeface="Tahoma"/>
              <a:cs typeface="Tahoma"/>
              <a:sym typeface="Tahoma"/>
            </a:endParaRPr>
          </a:p>
        </p:txBody>
      </p:sp>
      <p:sp>
        <p:nvSpPr>
          <p:cNvPr id="147" name="Google Shape;147;p27"/>
          <p:cNvSpPr txBox="1"/>
          <p:nvPr/>
        </p:nvSpPr>
        <p:spPr>
          <a:xfrm>
            <a:off x="3275908" y="198038"/>
            <a:ext cx="5504506" cy="4747423"/>
          </a:xfrm>
          <a:prstGeom prst="rect">
            <a:avLst/>
          </a:prstGeom>
          <a:noFill/>
          <a:ln>
            <a:noFill/>
          </a:ln>
        </p:spPr>
        <p:txBody>
          <a:bodyPr spcFirstLastPara="1" wrap="square" lIns="91425" tIns="91425" rIns="91425" bIns="91425" anchor="t" anchorCtr="0">
            <a:spAutoFit/>
          </a:bodyPr>
          <a:lstStyle/>
          <a:p>
            <a:pPr>
              <a:buClr>
                <a:schemeClr val="dk1"/>
              </a:buClr>
              <a:buSzPts val="1200"/>
            </a:pPr>
            <a:r>
              <a:rPr lang="fr-FR" sz="1600" b="1" dirty="0">
                <a:solidFill>
                  <a:srgbClr val="008DB0"/>
                </a:solidFill>
                <a:latin typeface="Tahoma"/>
                <a:ea typeface="Tahoma"/>
                <a:cs typeface="Tahoma"/>
                <a:sym typeface="Tahoma"/>
              </a:rPr>
              <a:t>Les nouveautés dans la nouvelle version : </a:t>
            </a:r>
          </a:p>
          <a:p>
            <a:pPr>
              <a:buClr>
                <a:schemeClr val="dk1"/>
              </a:buClr>
              <a:buSzPts val="1200"/>
            </a:pPr>
            <a:endParaRPr lang="fr-FR" sz="1200" dirty="0">
              <a:solidFill>
                <a:srgbClr val="008DB0"/>
              </a:solidFill>
              <a:latin typeface="Tahoma"/>
              <a:ea typeface="Tahoma"/>
              <a:cs typeface="Tahoma"/>
              <a:sym typeface="Tahoma"/>
            </a:endParaRPr>
          </a:p>
          <a:p>
            <a:pPr>
              <a:buClr>
                <a:schemeClr val="dk1"/>
              </a:buClr>
              <a:buSzPts val="1200"/>
            </a:pPr>
            <a:r>
              <a:rPr lang="fr-FR" b="1" dirty="0">
                <a:solidFill>
                  <a:srgbClr val="008DB0"/>
                </a:solidFill>
                <a:latin typeface="Tahoma"/>
                <a:ea typeface="Tahoma"/>
                <a:cs typeface="Tahoma"/>
                <a:sym typeface="Tahoma"/>
              </a:rPr>
              <a:t>Sur le fonds : </a:t>
            </a:r>
          </a:p>
          <a:p>
            <a:pPr>
              <a:buClr>
                <a:schemeClr val="dk1"/>
              </a:buClr>
              <a:buSzPts val="1200"/>
            </a:pPr>
            <a:r>
              <a:rPr lang="fr-FR" dirty="0">
                <a:solidFill>
                  <a:srgbClr val="008DB0"/>
                </a:solidFill>
                <a:latin typeface="Tahoma"/>
                <a:ea typeface="Tahoma"/>
                <a:cs typeface="Tahoma"/>
                <a:sym typeface="Tahoma"/>
              </a:rPr>
              <a:t>- </a:t>
            </a:r>
            <a:r>
              <a:rPr lang="fr-FR" sz="1300" dirty="0">
                <a:solidFill>
                  <a:srgbClr val="008DB0"/>
                </a:solidFill>
                <a:latin typeface="Tahoma"/>
                <a:ea typeface="Tahoma"/>
                <a:cs typeface="Tahoma"/>
                <a:sym typeface="Tahoma"/>
              </a:rPr>
              <a:t>Une norme supplémentaire, qui n’existait pas en 2009 : la </a:t>
            </a:r>
            <a:r>
              <a:rPr lang="fr-FR" sz="1300" i="1" dirty="0">
                <a:solidFill>
                  <a:srgbClr val="008DB0"/>
                </a:solidFill>
                <a:latin typeface="Tahoma"/>
                <a:ea typeface="Tahoma"/>
                <a:cs typeface="Tahoma"/>
                <a:sym typeface="Tahoma"/>
              </a:rPr>
              <a:t>norme ISO 16439:2014 – information et documentation – Méthodes et procédures pour évaluer l’impact des bibliothèques</a:t>
            </a:r>
          </a:p>
          <a:p>
            <a:pPr marL="171450" indent="-171450">
              <a:lnSpc>
                <a:spcPct val="150000"/>
              </a:lnSpc>
              <a:buClr>
                <a:schemeClr val="dk1"/>
              </a:buClr>
              <a:buSzPts val="1200"/>
              <a:buFontTx/>
              <a:buChar char="-"/>
            </a:pPr>
            <a:r>
              <a:rPr lang="fr-FR" sz="1300" dirty="0">
                <a:solidFill>
                  <a:srgbClr val="008DB0"/>
                </a:solidFill>
                <a:latin typeface="Tahoma"/>
                <a:ea typeface="Tahoma"/>
                <a:cs typeface="Tahoma"/>
                <a:sym typeface="Tahoma"/>
              </a:rPr>
              <a:t>l’UX Design, les méthodes issues de l’expérience utilisateur</a:t>
            </a:r>
          </a:p>
          <a:p>
            <a:pPr marL="171450" indent="-171450">
              <a:buClr>
                <a:schemeClr val="dk1"/>
              </a:buClr>
              <a:buSzPts val="1200"/>
              <a:buFontTx/>
              <a:buChar char="-"/>
            </a:pPr>
            <a:r>
              <a:rPr lang="fr-FR" sz="1300" dirty="0">
                <a:solidFill>
                  <a:srgbClr val="008DB0"/>
                </a:solidFill>
                <a:latin typeface="Tahoma"/>
                <a:ea typeface="Tahoma"/>
                <a:cs typeface="Tahoma"/>
                <a:sym typeface="Tahoma"/>
              </a:rPr>
              <a:t>Services publics +, dont la politique a été élargie à la transition sociale et écologique (TSE) et qui a un label obtenu par certaines universités (DD&amp;RS)</a:t>
            </a:r>
          </a:p>
          <a:p>
            <a:pPr marL="171450" indent="-171450">
              <a:buClr>
                <a:schemeClr val="dk1"/>
              </a:buClr>
              <a:buSzPts val="1200"/>
              <a:buFontTx/>
              <a:buChar char="-"/>
            </a:pPr>
            <a:r>
              <a:rPr lang="fr-FR" sz="1300" dirty="0">
                <a:solidFill>
                  <a:srgbClr val="008DB0"/>
                </a:solidFill>
                <a:latin typeface="Tahoma"/>
                <a:ea typeface="Tahoma"/>
                <a:cs typeface="Tahoma"/>
                <a:sym typeface="Tahoma"/>
              </a:rPr>
              <a:t>La mise en relation des référentiels qualité dans </a:t>
            </a:r>
            <a:r>
              <a:rPr lang="fr-FR" sz="1300" dirty="0" err="1">
                <a:solidFill>
                  <a:srgbClr val="008DB0"/>
                </a:solidFill>
                <a:latin typeface="Tahoma"/>
                <a:ea typeface="Tahoma"/>
                <a:cs typeface="Tahoma"/>
                <a:sym typeface="Tahoma"/>
              </a:rPr>
              <a:t>Qualibib</a:t>
            </a:r>
            <a:r>
              <a:rPr lang="fr-FR" sz="1300" dirty="0">
                <a:solidFill>
                  <a:srgbClr val="008DB0"/>
                </a:solidFill>
                <a:latin typeface="Tahoma"/>
                <a:ea typeface="Tahoma"/>
                <a:cs typeface="Tahoma"/>
                <a:sym typeface="Tahoma"/>
              </a:rPr>
              <a:t> + projet</a:t>
            </a:r>
          </a:p>
          <a:p>
            <a:pPr marL="171450" indent="-171450">
              <a:lnSpc>
                <a:spcPct val="150000"/>
              </a:lnSpc>
              <a:buClr>
                <a:schemeClr val="dk1"/>
              </a:buClr>
              <a:buSzPts val="1200"/>
              <a:buFontTx/>
              <a:buChar char="-"/>
            </a:pPr>
            <a:r>
              <a:rPr lang="fr-FR" sz="1300" dirty="0">
                <a:solidFill>
                  <a:srgbClr val="008DB0"/>
                </a:solidFill>
                <a:latin typeface="Tahoma"/>
                <a:ea typeface="Tahoma"/>
                <a:cs typeface="Tahoma"/>
                <a:sym typeface="Tahoma"/>
              </a:rPr>
              <a:t>Une description d’outils variés (contexte, enquêtes, analyse, …)</a:t>
            </a:r>
          </a:p>
          <a:p>
            <a:pPr marL="171450" indent="-171450">
              <a:buClr>
                <a:schemeClr val="dk1"/>
              </a:buClr>
              <a:buSzPts val="1200"/>
              <a:buFontTx/>
              <a:buChar char="-"/>
            </a:pPr>
            <a:endParaRPr lang="fr-FR" sz="1200" dirty="0">
              <a:solidFill>
                <a:srgbClr val="008DB0"/>
              </a:solidFill>
              <a:latin typeface="Tahoma"/>
              <a:ea typeface="Tahoma"/>
              <a:cs typeface="Tahoma"/>
              <a:sym typeface="Tahoma"/>
            </a:endParaRPr>
          </a:p>
          <a:p>
            <a:pPr>
              <a:buClr>
                <a:schemeClr val="dk1"/>
              </a:buClr>
              <a:buSzPts val="1200"/>
            </a:pPr>
            <a:r>
              <a:rPr lang="fr-FR" b="1" dirty="0">
                <a:solidFill>
                  <a:srgbClr val="008DB0"/>
                </a:solidFill>
                <a:latin typeface="Tahoma"/>
                <a:ea typeface="Tahoma"/>
                <a:cs typeface="Tahoma"/>
                <a:sym typeface="Tahoma"/>
              </a:rPr>
              <a:t>Sur la forme :</a:t>
            </a:r>
          </a:p>
          <a:p>
            <a:pPr marL="171450" indent="-171450">
              <a:lnSpc>
                <a:spcPct val="150000"/>
              </a:lnSpc>
              <a:buClr>
                <a:schemeClr val="dk1"/>
              </a:buClr>
              <a:buSzPts val="1200"/>
              <a:buFontTx/>
              <a:buChar char="-"/>
            </a:pPr>
            <a:r>
              <a:rPr lang="fr-FR" sz="1300" dirty="0">
                <a:solidFill>
                  <a:srgbClr val="008DB0"/>
                </a:solidFill>
                <a:latin typeface="Tahoma"/>
                <a:ea typeface="Tahoma"/>
                <a:cs typeface="Tahoma"/>
                <a:sym typeface="Tahoma"/>
              </a:rPr>
              <a:t>Les définitions sont disponibles dans un outil en ligne</a:t>
            </a:r>
          </a:p>
          <a:p>
            <a:pPr marL="171450" indent="-171450">
              <a:lnSpc>
                <a:spcPct val="150000"/>
              </a:lnSpc>
              <a:buClr>
                <a:schemeClr val="dk1"/>
              </a:buClr>
              <a:buSzPts val="1200"/>
              <a:buFontTx/>
              <a:buChar char="-"/>
            </a:pPr>
            <a:r>
              <a:rPr lang="fr-FR" sz="1300" dirty="0">
                <a:solidFill>
                  <a:srgbClr val="008DB0"/>
                </a:solidFill>
                <a:latin typeface="Tahoma"/>
                <a:ea typeface="Tahoma"/>
                <a:cs typeface="Tahoma"/>
                <a:sym typeface="Tahoma"/>
              </a:rPr>
              <a:t>La bibliographie a été réalisée sous Zotero et est accessible (Qualibib2)</a:t>
            </a:r>
          </a:p>
          <a:p>
            <a:pPr marL="171450" indent="-171450">
              <a:lnSpc>
                <a:spcPct val="150000"/>
              </a:lnSpc>
              <a:buClr>
                <a:schemeClr val="dk1"/>
              </a:buClr>
              <a:buSzPts val="1200"/>
              <a:buFontTx/>
              <a:buChar char="-"/>
            </a:pPr>
            <a:r>
              <a:rPr lang="fr-FR" sz="1300" dirty="0">
                <a:solidFill>
                  <a:srgbClr val="008DB0"/>
                </a:solidFill>
                <a:latin typeface="Tahoma"/>
                <a:ea typeface="Tahoma"/>
                <a:cs typeface="Tahoma"/>
                <a:sym typeface="Tahoma"/>
              </a:rPr>
              <a:t>Des normes en relation avec des sujets annexes : par ex. la norme ISO 24495-1:2023 sur le langage clair et simple.</a:t>
            </a:r>
            <a:endParaRPr sz="1300" b="1" dirty="0">
              <a:solidFill>
                <a:srgbClr val="0081A1"/>
              </a:solidFill>
              <a:latin typeface="Tahoma"/>
              <a:ea typeface="Tahoma"/>
              <a:cs typeface="Tahoma"/>
              <a:sym typeface="Tahoma"/>
            </a:endParaRPr>
          </a:p>
        </p:txBody>
      </p:sp>
      <p:sp>
        <p:nvSpPr>
          <p:cNvPr id="5" name="Google Shape;151;p27">
            <a:extLst>
              <a:ext uri="{FF2B5EF4-FFF2-40B4-BE49-F238E27FC236}">
                <a16:creationId xmlns:a16="http://schemas.microsoft.com/office/drawing/2014/main" id="{A9D40C8B-D410-4022-BE41-B058F282EA67}"/>
              </a:ext>
            </a:extLst>
          </p:cNvPr>
          <p:cNvSpPr txBox="1"/>
          <p:nvPr/>
        </p:nvSpPr>
        <p:spPr>
          <a:xfrm>
            <a:off x="0" y="4404867"/>
            <a:ext cx="2228700" cy="738633"/>
          </a:xfrm>
          <a:prstGeom prst="rect">
            <a:avLst/>
          </a:prstGeom>
          <a:noFill/>
          <a:ln>
            <a:noFill/>
          </a:ln>
        </p:spPr>
        <p:txBody>
          <a:bodyPr spcFirstLastPara="1" wrap="square" lIns="91425" tIns="91425" rIns="91425" bIns="91425" anchor="b" anchorCtr="0">
            <a:spAutoFit/>
          </a:bodyPr>
          <a:lstStyle/>
          <a:p>
            <a:r>
              <a:rPr lang="fr-FR" sz="900" dirty="0">
                <a:solidFill>
                  <a:schemeClr val="bg1"/>
                </a:solidFill>
                <a:latin typeface="Tahoma"/>
                <a:ea typeface="Tahoma"/>
                <a:cs typeface="Tahoma"/>
                <a:sym typeface="Tahoma"/>
              </a:rPr>
              <a:t>Webinaire</a:t>
            </a:r>
          </a:p>
          <a:p>
            <a:r>
              <a:rPr lang="fr-FR" sz="900" dirty="0">
                <a:solidFill>
                  <a:schemeClr val="bg1"/>
                </a:solidFill>
                <a:latin typeface="Tahoma"/>
                <a:ea typeface="Tahoma"/>
                <a:cs typeface="Tahoma"/>
                <a:sym typeface="Tahoma"/>
              </a:rPr>
              <a:t>CN 46-8 AFNOR et ADBU</a:t>
            </a:r>
          </a:p>
          <a:p>
            <a:r>
              <a:rPr lang="fr-FR" sz="900" dirty="0">
                <a:solidFill>
                  <a:schemeClr val="bg1"/>
                </a:solidFill>
                <a:latin typeface="Tahoma"/>
                <a:ea typeface="Tahoma"/>
                <a:cs typeface="Tahoma"/>
                <a:sym typeface="Tahoma"/>
              </a:rPr>
              <a:t>26 mars 2025</a:t>
            </a:r>
          </a:p>
          <a:p>
            <a:endParaRPr lang="fr-FR" sz="900" dirty="0">
              <a:solidFill>
                <a:schemeClr val="lt1"/>
              </a:solidFill>
              <a:latin typeface="Tahoma"/>
              <a:ea typeface="Tahoma"/>
              <a:cs typeface="Tahoma"/>
              <a:sym typeface="Tahoma"/>
            </a:endParaRPr>
          </a:p>
        </p:txBody>
      </p:sp>
    </p:spTree>
    <p:extLst>
      <p:ext uri="{BB962C8B-B14F-4D97-AF65-F5344CB8AC3E}">
        <p14:creationId xmlns:p14="http://schemas.microsoft.com/office/powerpoint/2010/main" val="1099855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44"/>
        <p:cNvGrpSpPr/>
        <p:nvPr/>
      </p:nvGrpSpPr>
      <p:grpSpPr>
        <a:xfrm>
          <a:off x="0" y="0"/>
          <a:ext cx="0" cy="0"/>
          <a:chOff x="0" y="0"/>
          <a:chExt cx="0" cy="0"/>
        </a:xfrm>
      </p:grpSpPr>
      <p:sp>
        <p:nvSpPr>
          <p:cNvPr id="146" name="Google Shape;146;p27"/>
          <p:cNvSpPr txBox="1"/>
          <p:nvPr/>
        </p:nvSpPr>
        <p:spPr>
          <a:xfrm>
            <a:off x="208475" y="382575"/>
            <a:ext cx="2610000" cy="1200298"/>
          </a:xfrm>
          <a:prstGeom prst="rect">
            <a:avLst/>
          </a:prstGeom>
          <a:noFill/>
          <a:ln>
            <a:noFill/>
          </a:ln>
        </p:spPr>
        <p:txBody>
          <a:bodyPr spcFirstLastPara="1" wrap="square" lIns="91425" tIns="91425" rIns="91425" bIns="91425" anchor="t" anchorCtr="0">
            <a:spAutoFit/>
          </a:bodyPr>
          <a:lstStyle/>
          <a:p>
            <a:pPr lvl="0"/>
            <a:r>
              <a:rPr lang="fr-FR" sz="2200" dirty="0">
                <a:solidFill>
                  <a:srgbClr val="FFFFFF"/>
                </a:solidFill>
                <a:latin typeface="Tahoma"/>
                <a:ea typeface="Tahoma"/>
                <a:cs typeface="Tahoma"/>
                <a:sym typeface="Tahoma"/>
              </a:rPr>
              <a:t>De Qualibib1 à Qualibib2 : les évolutions </a:t>
            </a:r>
            <a:endParaRPr lang="fr-FR" sz="1700" dirty="0">
              <a:solidFill>
                <a:srgbClr val="FFFFFF"/>
              </a:solidFill>
              <a:latin typeface="Tahoma"/>
              <a:ea typeface="Tahoma"/>
              <a:cs typeface="Tahoma"/>
              <a:sym typeface="Tahoma"/>
            </a:endParaRPr>
          </a:p>
        </p:txBody>
      </p:sp>
      <p:sp>
        <p:nvSpPr>
          <p:cNvPr id="147" name="Google Shape;147;p27"/>
          <p:cNvSpPr txBox="1"/>
          <p:nvPr/>
        </p:nvSpPr>
        <p:spPr>
          <a:xfrm>
            <a:off x="3290777" y="382575"/>
            <a:ext cx="5504506" cy="5078283"/>
          </a:xfrm>
          <a:prstGeom prst="rect">
            <a:avLst/>
          </a:prstGeom>
          <a:noFill/>
          <a:ln>
            <a:noFill/>
          </a:ln>
        </p:spPr>
        <p:txBody>
          <a:bodyPr spcFirstLastPara="1" wrap="square" lIns="91425" tIns="91425" rIns="91425" bIns="91425" anchor="t" anchorCtr="0">
            <a:spAutoFit/>
          </a:bodyPr>
          <a:lstStyle/>
          <a:p>
            <a:pPr>
              <a:buClr>
                <a:schemeClr val="dk1"/>
              </a:buClr>
              <a:buSzPts val="1200"/>
            </a:pPr>
            <a:r>
              <a:rPr lang="fr-FR" sz="1600" b="1" dirty="0">
                <a:solidFill>
                  <a:srgbClr val="008DB0"/>
                </a:solidFill>
                <a:latin typeface="Tahoma"/>
                <a:ea typeface="Tahoma"/>
                <a:cs typeface="Tahoma"/>
                <a:sym typeface="Tahoma"/>
              </a:rPr>
              <a:t>Remerciements</a:t>
            </a:r>
          </a:p>
          <a:p>
            <a:pPr>
              <a:buClr>
                <a:schemeClr val="dk1"/>
              </a:buClr>
              <a:buSzPts val="1200"/>
            </a:pPr>
            <a:endParaRPr lang="fr-FR" sz="1600" b="1" dirty="0">
              <a:solidFill>
                <a:srgbClr val="008DB0"/>
              </a:solidFill>
              <a:latin typeface="Tahoma"/>
              <a:ea typeface="Tahoma"/>
              <a:cs typeface="Tahoma"/>
              <a:sym typeface="Tahoma"/>
            </a:endParaRPr>
          </a:p>
          <a:p>
            <a:pPr>
              <a:buClr>
                <a:schemeClr val="dk1"/>
              </a:buClr>
              <a:buSzPts val="1200"/>
            </a:pPr>
            <a:r>
              <a:rPr lang="fr-FR" sz="1600" dirty="0">
                <a:solidFill>
                  <a:srgbClr val="008DB0"/>
                </a:solidFill>
                <a:latin typeface="Tahoma"/>
                <a:ea typeface="Tahoma"/>
                <a:cs typeface="Tahoma"/>
                <a:sym typeface="Tahoma"/>
              </a:rPr>
              <a:t>Aux membres du GT1, pour le partage de leurs réflexions</a:t>
            </a:r>
          </a:p>
          <a:p>
            <a:pPr>
              <a:buClr>
                <a:schemeClr val="dk1"/>
              </a:buClr>
              <a:buSzPts val="1200"/>
            </a:pPr>
            <a:endParaRPr lang="fr-FR" sz="1600" dirty="0">
              <a:solidFill>
                <a:srgbClr val="008DB0"/>
              </a:solidFill>
              <a:latin typeface="Tahoma"/>
              <a:ea typeface="Tahoma"/>
              <a:cs typeface="Tahoma"/>
              <a:sym typeface="Tahoma"/>
            </a:endParaRPr>
          </a:p>
          <a:p>
            <a:pPr>
              <a:buClr>
                <a:schemeClr val="dk1"/>
              </a:buClr>
              <a:buSzPts val="1200"/>
            </a:pPr>
            <a:r>
              <a:rPr lang="fr-FR" sz="1600" dirty="0">
                <a:solidFill>
                  <a:srgbClr val="008DB0"/>
                </a:solidFill>
                <a:latin typeface="Tahoma"/>
                <a:ea typeface="Tahoma"/>
                <a:cs typeface="Tahoma"/>
                <a:sym typeface="Tahoma"/>
              </a:rPr>
              <a:t>Aux membres du GT2, pour son efficacité et son réseau, et en particulier Isabelle </a:t>
            </a:r>
            <a:r>
              <a:rPr lang="fr-FR" sz="1600" dirty="0" err="1">
                <a:solidFill>
                  <a:srgbClr val="008DB0"/>
                </a:solidFill>
                <a:latin typeface="Tahoma"/>
                <a:ea typeface="Tahoma"/>
                <a:cs typeface="Tahoma"/>
                <a:sym typeface="Tahoma"/>
              </a:rPr>
              <a:t>Bizos</a:t>
            </a:r>
            <a:r>
              <a:rPr lang="fr-FR" sz="1600" dirty="0">
                <a:solidFill>
                  <a:srgbClr val="008DB0"/>
                </a:solidFill>
                <a:latin typeface="Tahoma"/>
                <a:ea typeface="Tahoma"/>
                <a:cs typeface="Tahoma"/>
                <a:sym typeface="Tahoma"/>
              </a:rPr>
              <a:t> et Natacha </a:t>
            </a:r>
            <a:r>
              <a:rPr lang="fr-FR" sz="1600" dirty="0" err="1">
                <a:solidFill>
                  <a:srgbClr val="008DB0"/>
                </a:solidFill>
                <a:latin typeface="Tahoma"/>
                <a:ea typeface="Tahoma"/>
                <a:cs typeface="Tahoma"/>
                <a:sym typeface="Tahoma"/>
              </a:rPr>
              <a:t>Leclerq-Varlan</a:t>
            </a:r>
            <a:endParaRPr lang="fr-FR" sz="1600" dirty="0">
              <a:solidFill>
                <a:srgbClr val="008DB0"/>
              </a:solidFill>
              <a:latin typeface="Tahoma"/>
              <a:ea typeface="Tahoma"/>
              <a:cs typeface="Tahoma"/>
              <a:sym typeface="Tahoma"/>
            </a:endParaRPr>
          </a:p>
          <a:p>
            <a:pPr>
              <a:buClr>
                <a:schemeClr val="dk1"/>
              </a:buClr>
              <a:buSzPts val="1200"/>
            </a:pPr>
            <a:endParaRPr lang="fr-FR" sz="1600" dirty="0">
              <a:solidFill>
                <a:srgbClr val="008DB0"/>
              </a:solidFill>
              <a:latin typeface="Tahoma"/>
              <a:ea typeface="Tahoma"/>
              <a:cs typeface="Tahoma"/>
              <a:sym typeface="Tahoma"/>
            </a:endParaRPr>
          </a:p>
          <a:p>
            <a:pPr>
              <a:buClr>
                <a:schemeClr val="dk1"/>
              </a:buClr>
              <a:buSzPts val="1200"/>
            </a:pPr>
            <a:r>
              <a:rPr lang="fr-FR" sz="1600" dirty="0">
                <a:solidFill>
                  <a:srgbClr val="008DB0"/>
                </a:solidFill>
                <a:latin typeface="Tahoma"/>
                <a:ea typeface="Tahoma"/>
                <a:cs typeface="Tahoma"/>
                <a:sym typeface="Tahoma"/>
              </a:rPr>
              <a:t>À tous les auteurs, pour leurs réalisations, leurs idées et leur plume</a:t>
            </a:r>
          </a:p>
          <a:p>
            <a:pPr>
              <a:buClr>
                <a:schemeClr val="dk1"/>
              </a:buClr>
              <a:buSzPts val="1200"/>
            </a:pPr>
            <a:endParaRPr lang="fr-FR" sz="1600" dirty="0">
              <a:solidFill>
                <a:srgbClr val="008DB0"/>
              </a:solidFill>
              <a:latin typeface="Tahoma"/>
              <a:ea typeface="Tahoma"/>
              <a:cs typeface="Tahoma"/>
              <a:sym typeface="Tahoma"/>
            </a:endParaRPr>
          </a:p>
          <a:p>
            <a:pPr>
              <a:buClr>
                <a:schemeClr val="dk1"/>
              </a:buClr>
              <a:buSzPts val="1200"/>
            </a:pPr>
            <a:r>
              <a:rPr lang="fr-FR" sz="1600" dirty="0">
                <a:solidFill>
                  <a:srgbClr val="008DB0"/>
                </a:solidFill>
                <a:latin typeface="Tahoma"/>
                <a:ea typeface="Tahoma"/>
                <a:cs typeface="Tahoma"/>
                <a:sym typeface="Tahoma"/>
              </a:rPr>
              <a:t>Aux membres de la commission Evaluation et pilotage de l’ADBU et à Nelly </a:t>
            </a:r>
            <a:r>
              <a:rPr lang="fr-FR" sz="1600" dirty="0" err="1">
                <a:solidFill>
                  <a:srgbClr val="008DB0"/>
                </a:solidFill>
                <a:latin typeface="Tahoma"/>
                <a:ea typeface="Tahoma"/>
                <a:cs typeface="Tahoma"/>
                <a:sym typeface="Tahoma"/>
              </a:rPr>
              <a:t>Sciardis</a:t>
            </a:r>
            <a:r>
              <a:rPr lang="fr-FR" sz="1600" dirty="0">
                <a:solidFill>
                  <a:srgbClr val="008DB0"/>
                </a:solidFill>
                <a:latin typeface="Tahoma"/>
                <a:ea typeface="Tahoma"/>
                <a:cs typeface="Tahoma"/>
                <a:sym typeface="Tahoma"/>
              </a:rPr>
              <a:t>, pour leurs retours et leur intérêt pour ce projet</a:t>
            </a:r>
          </a:p>
          <a:p>
            <a:pPr>
              <a:buClr>
                <a:schemeClr val="dk1"/>
              </a:buClr>
              <a:buSzPts val="1200"/>
            </a:pPr>
            <a:endParaRPr lang="fr-FR" sz="1600" dirty="0">
              <a:solidFill>
                <a:srgbClr val="008DB0"/>
              </a:solidFill>
              <a:latin typeface="Tahoma"/>
              <a:ea typeface="Tahoma"/>
              <a:cs typeface="Tahoma"/>
              <a:sym typeface="Tahoma"/>
            </a:endParaRPr>
          </a:p>
          <a:p>
            <a:pPr>
              <a:buClr>
                <a:schemeClr val="dk1"/>
              </a:buClr>
              <a:buSzPts val="1200"/>
            </a:pPr>
            <a:r>
              <a:rPr lang="fr-FR" sz="1600" dirty="0">
                <a:solidFill>
                  <a:srgbClr val="008DB0"/>
                </a:solidFill>
                <a:latin typeface="Tahoma"/>
                <a:ea typeface="Tahoma"/>
                <a:cs typeface="Tahoma"/>
                <a:sym typeface="Tahoma"/>
              </a:rPr>
              <a:t>A la CN 46/8, aux 2 présidentes (Gaëlle </a:t>
            </a:r>
            <a:r>
              <a:rPr lang="fr-FR" sz="1600" dirty="0" err="1">
                <a:solidFill>
                  <a:srgbClr val="008DB0"/>
                </a:solidFill>
                <a:latin typeface="Tahoma"/>
                <a:ea typeface="Tahoma"/>
                <a:cs typeface="Tahoma"/>
                <a:sym typeface="Tahoma"/>
              </a:rPr>
              <a:t>Denni</a:t>
            </a:r>
            <a:r>
              <a:rPr lang="fr-FR" sz="1600" dirty="0">
                <a:solidFill>
                  <a:srgbClr val="008DB0"/>
                </a:solidFill>
                <a:latin typeface="Tahoma"/>
                <a:ea typeface="Tahoma"/>
                <a:cs typeface="Tahoma"/>
                <a:sym typeface="Tahoma"/>
              </a:rPr>
              <a:t> et Cécile </a:t>
            </a:r>
            <a:r>
              <a:rPr lang="fr-FR" sz="1600" dirty="0" err="1">
                <a:solidFill>
                  <a:srgbClr val="008DB0"/>
                </a:solidFill>
                <a:latin typeface="Tahoma"/>
                <a:ea typeface="Tahoma"/>
                <a:cs typeface="Tahoma"/>
                <a:sym typeface="Tahoma"/>
              </a:rPr>
              <a:t>Touitou</a:t>
            </a:r>
            <a:r>
              <a:rPr lang="fr-FR" sz="1600" dirty="0">
                <a:solidFill>
                  <a:srgbClr val="008DB0"/>
                </a:solidFill>
                <a:latin typeface="Tahoma"/>
                <a:ea typeface="Tahoma"/>
                <a:cs typeface="Tahoma"/>
                <a:sym typeface="Tahoma"/>
              </a:rPr>
              <a:t>) et aux 3 coordinatrices Afnor qui ont piloté les travaux de cette commission (Adèle Dumay, Maëlle </a:t>
            </a:r>
            <a:r>
              <a:rPr lang="fr-FR" sz="1600" dirty="0" err="1">
                <a:solidFill>
                  <a:srgbClr val="008DB0"/>
                </a:solidFill>
                <a:latin typeface="Tahoma"/>
                <a:ea typeface="Tahoma"/>
                <a:cs typeface="Tahoma"/>
                <a:sym typeface="Tahoma"/>
              </a:rPr>
              <a:t>Gaonac’h</a:t>
            </a:r>
            <a:r>
              <a:rPr lang="fr-FR" sz="1600" dirty="0">
                <a:solidFill>
                  <a:srgbClr val="008DB0"/>
                </a:solidFill>
                <a:latin typeface="Tahoma"/>
                <a:ea typeface="Tahoma"/>
                <a:cs typeface="Tahoma"/>
                <a:sym typeface="Tahoma"/>
              </a:rPr>
              <a:t>, Hélène Xu).</a:t>
            </a:r>
          </a:p>
          <a:p>
            <a:pPr>
              <a:buClr>
                <a:schemeClr val="dk1"/>
              </a:buClr>
              <a:buSzPts val="1200"/>
            </a:pPr>
            <a:endParaRPr lang="fr-FR" sz="1600" dirty="0">
              <a:solidFill>
                <a:srgbClr val="008DB0"/>
              </a:solidFill>
              <a:latin typeface="Tahoma"/>
              <a:ea typeface="Tahoma"/>
              <a:cs typeface="Tahoma"/>
              <a:sym typeface="Tahoma"/>
            </a:endParaRPr>
          </a:p>
          <a:p>
            <a:pPr>
              <a:buClr>
                <a:schemeClr val="dk1"/>
              </a:buClr>
              <a:buSzPts val="1200"/>
            </a:pPr>
            <a:endParaRPr dirty="0">
              <a:solidFill>
                <a:srgbClr val="0081A1"/>
              </a:solidFill>
              <a:latin typeface="Tahoma"/>
              <a:ea typeface="Tahoma"/>
              <a:cs typeface="Tahoma"/>
              <a:sym typeface="Tahoma"/>
            </a:endParaRPr>
          </a:p>
        </p:txBody>
      </p:sp>
      <p:sp>
        <p:nvSpPr>
          <p:cNvPr id="5" name="Google Shape;151;p27">
            <a:extLst>
              <a:ext uri="{FF2B5EF4-FFF2-40B4-BE49-F238E27FC236}">
                <a16:creationId xmlns:a16="http://schemas.microsoft.com/office/drawing/2014/main" id="{A9D40C8B-D410-4022-BE41-B058F282EA67}"/>
              </a:ext>
            </a:extLst>
          </p:cNvPr>
          <p:cNvSpPr txBox="1"/>
          <p:nvPr/>
        </p:nvSpPr>
        <p:spPr>
          <a:xfrm>
            <a:off x="0" y="4404867"/>
            <a:ext cx="2228700" cy="738633"/>
          </a:xfrm>
          <a:prstGeom prst="rect">
            <a:avLst/>
          </a:prstGeom>
          <a:noFill/>
          <a:ln>
            <a:noFill/>
          </a:ln>
        </p:spPr>
        <p:txBody>
          <a:bodyPr spcFirstLastPara="1" wrap="square" lIns="91425" tIns="91425" rIns="91425" bIns="91425" anchor="b" anchorCtr="0">
            <a:spAutoFit/>
          </a:bodyPr>
          <a:lstStyle/>
          <a:p>
            <a:r>
              <a:rPr lang="fr-FR" sz="900" dirty="0">
                <a:solidFill>
                  <a:schemeClr val="bg1"/>
                </a:solidFill>
                <a:latin typeface="Tahoma"/>
                <a:ea typeface="Tahoma"/>
                <a:cs typeface="Tahoma"/>
                <a:sym typeface="Tahoma"/>
              </a:rPr>
              <a:t>Webinaire</a:t>
            </a:r>
          </a:p>
          <a:p>
            <a:r>
              <a:rPr lang="fr-FR" sz="900" dirty="0">
                <a:solidFill>
                  <a:schemeClr val="bg1"/>
                </a:solidFill>
                <a:latin typeface="Tahoma"/>
                <a:ea typeface="Tahoma"/>
                <a:cs typeface="Tahoma"/>
                <a:sym typeface="Tahoma"/>
              </a:rPr>
              <a:t>CN 46-8 AFNOR et ADBU</a:t>
            </a:r>
          </a:p>
          <a:p>
            <a:r>
              <a:rPr lang="fr-FR" sz="900" dirty="0">
                <a:solidFill>
                  <a:schemeClr val="bg1"/>
                </a:solidFill>
                <a:latin typeface="Tahoma"/>
                <a:ea typeface="Tahoma"/>
                <a:cs typeface="Tahoma"/>
                <a:sym typeface="Tahoma"/>
              </a:rPr>
              <a:t>26 mars 2025</a:t>
            </a:r>
          </a:p>
          <a:p>
            <a:endParaRPr lang="fr-FR" sz="900" dirty="0">
              <a:solidFill>
                <a:schemeClr val="lt1"/>
              </a:solidFill>
              <a:latin typeface="Tahoma"/>
              <a:ea typeface="Tahoma"/>
              <a:cs typeface="Tahoma"/>
              <a:sym typeface="Tahoma"/>
            </a:endParaRPr>
          </a:p>
        </p:txBody>
      </p:sp>
    </p:spTree>
    <p:extLst>
      <p:ext uri="{BB962C8B-B14F-4D97-AF65-F5344CB8AC3E}">
        <p14:creationId xmlns:p14="http://schemas.microsoft.com/office/powerpoint/2010/main" val="329027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6" name="Google Shape;146;p27"/>
          <p:cNvSpPr txBox="1"/>
          <p:nvPr/>
        </p:nvSpPr>
        <p:spPr>
          <a:xfrm>
            <a:off x="1516565" y="678272"/>
            <a:ext cx="6636078" cy="3570178"/>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4000" b="1" dirty="0">
                <a:solidFill>
                  <a:srgbClr val="008DB0"/>
                </a:solidFill>
                <a:latin typeface="Tahoma"/>
                <a:ea typeface="Tahoma"/>
                <a:cs typeface="Tahoma"/>
                <a:sym typeface="Tahoma"/>
              </a:rPr>
              <a:t>Merci de votre attention</a:t>
            </a:r>
          </a:p>
          <a:p>
            <a:pPr marL="0" lvl="0" indent="0" rtl="0">
              <a:spcBef>
                <a:spcPts val="0"/>
              </a:spcBef>
              <a:spcAft>
                <a:spcPts val="0"/>
              </a:spcAft>
              <a:buNone/>
            </a:pPr>
            <a:endParaRPr lang="fr" sz="2400" b="1" dirty="0">
              <a:solidFill>
                <a:srgbClr val="008DB0"/>
              </a:solidFill>
              <a:latin typeface="Tahoma"/>
              <a:ea typeface="Tahoma"/>
              <a:cs typeface="Tahoma"/>
              <a:sym typeface="Tahoma"/>
            </a:endParaRPr>
          </a:p>
          <a:p>
            <a:pPr marL="0" lvl="0" indent="0" rtl="0">
              <a:spcBef>
                <a:spcPts val="0"/>
              </a:spcBef>
              <a:spcAft>
                <a:spcPts val="0"/>
              </a:spcAft>
              <a:buNone/>
            </a:pPr>
            <a:endParaRPr lang="fr" sz="2400" b="1" dirty="0">
              <a:solidFill>
                <a:srgbClr val="008DB0"/>
              </a:solidFill>
              <a:latin typeface="Tahoma"/>
              <a:ea typeface="Tahoma"/>
              <a:cs typeface="Tahoma"/>
              <a:sym typeface="Tahoma"/>
            </a:endParaRPr>
          </a:p>
          <a:p>
            <a:pPr marL="0" lvl="0" indent="0" algn="ctr" rtl="0">
              <a:spcBef>
                <a:spcPts val="0"/>
              </a:spcBef>
              <a:spcAft>
                <a:spcPts val="0"/>
              </a:spcAft>
              <a:buNone/>
            </a:pPr>
            <a:r>
              <a:rPr lang="fr" sz="2400" dirty="0">
                <a:solidFill>
                  <a:srgbClr val="008DB0"/>
                </a:solidFill>
                <a:latin typeface="Tahoma" panose="020B0604030504040204" pitchFamily="34" charset="0"/>
                <a:ea typeface="Tahoma" panose="020B0604030504040204" pitchFamily="34" charset="0"/>
                <a:cs typeface="Tahoma" panose="020B0604030504040204" pitchFamily="34" charset="0"/>
                <a:sym typeface="Tahoma"/>
              </a:rPr>
              <a:t>Des questions ? Des </a:t>
            </a:r>
            <a:r>
              <a:rPr lang="fr-FR" sz="2400" dirty="0">
                <a:solidFill>
                  <a:srgbClr val="008DB0"/>
                </a:solidFill>
                <a:latin typeface="Tahoma" panose="020B0604030504040204" pitchFamily="34" charset="0"/>
                <a:ea typeface="Tahoma" panose="020B0604030504040204" pitchFamily="34" charset="0"/>
                <a:cs typeface="Tahoma" panose="020B0604030504040204" pitchFamily="34" charset="0"/>
                <a:sym typeface="Tahoma"/>
              </a:rPr>
              <a:t>remarques ? </a:t>
            </a:r>
          </a:p>
          <a:p>
            <a:pPr algn="ctr"/>
            <a:r>
              <a:rPr lang="fr-FR" sz="2400" dirty="0">
                <a:solidFill>
                  <a:srgbClr val="008DB0"/>
                </a:solidFill>
                <a:latin typeface="Tahoma" panose="020B0604030504040204" pitchFamily="34" charset="0"/>
                <a:ea typeface="Tahoma" panose="020B0604030504040204" pitchFamily="34" charset="0"/>
                <a:cs typeface="Tahoma" panose="020B0604030504040204" pitchFamily="34" charset="0"/>
                <a:sym typeface="Tahoma"/>
              </a:rPr>
              <a:t>Contactez-nous :  </a:t>
            </a:r>
          </a:p>
          <a:p>
            <a:pPr algn="ctr"/>
            <a:r>
              <a:rPr lang="fr-FR" sz="2000" dirty="0">
                <a:solidFill>
                  <a:schemeClr val="accent5">
                    <a:lumMod val="60000"/>
                    <a:lumOff val="40000"/>
                  </a:schemeClr>
                </a:solidFill>
                <a:latin typeface="Tahoma" panose="020B0604030504040204" pitchFamily="34" charset="0"/>
                <a:ea typeface="Tahoma" panose="020B0604030504040204" pitchFamily="34" charset="0"/>
                <a:cs typeface="Tahoma" panose="020B0604030504040204" pitchFamily="34" charset="0"/>
                <a:sym typeface="Tahoma"/>
                <a:hlinkClick r:id="rId3">
                  <a:extLst>
                    <a:ext uri="{A12FA001-AC4F-418D-AE19-62706E023703}">
                      <ahyp:hlinkClr xmlns:ahyp="http://schemas.microsoft.com/office/drawing/2018/hyperlinkcolor" val="tx"/>
                    </a:ext>
                  </a:extLst>
                </a:hlinkClick>
              </a:rPr>
              <a:t>cecile.touitou@sciencespo.fr</a:t>
            </a:r>
          </a:p>
          <a:p>
            <a:pPr algn="ctr"/>
            <a:r>
              <a:rPr lang="fr-FR" sz="2000" dirty="0">
                <a:solidFill>
                  <a:schemeClr val="accent5">
                    <a:lumMod val="60000"/>
                    <a:lumOff val="40000"/>
                  </a:schemeClr>
                </a:solidFill>
                <a:latin typeface="Tahoma" panose="020B0604030504040204" pitchFamily="34" charset="0"/>
                <a:ea typeface="Tahoma" panose="020B0604030504040204" pitchFamily="34" charset="0"/>
                <a:cs typeface="Tahoma" panose="020B0604030504040204" pitchFamily="34" charset="0"/>
                <a:hlinkClick r:id="rId3">
                  <a:extLst>
                    <a:ext uri="{A12FA001-AC4F-418D-AE19-62706E023703}">
                      <ahyp:hlinkClr xmlns:ahyp="http://schemas.microsoft.com/office/drawing/2018/hyperlinkcolor" val="tx"/>
                    </a:ext>
                  </a:extLst>
                </a:hlinkClick>
              </a:rPr>
              <a:t>commissionpilotage@adbu.fr</a:t>
            </a:r>
            <a:endParaRPr lang="fr-FR" sz="2000" dirty="0">
              <a:solidFill>
                <a:schemeClr val="accent5">
                  <a:lumMod val="60000"/>
                  <a:lumOff val="40000"/>
                </a:schemeClr>
              </a:solidFill>
              <a:latin typeface="Tahoma" panose="020B0604030504040204" pitchFamily="34" charset="0"/>
              <a:ea typeface="Tahoma" panose="020B0604030504040204" pitchFamily="34" charset="0"/>
              <a:cs typeface="Tahoma" panose="020B0604030504040204" pitchFamily="34" charset="0"/>
            </a:endParaRPr>
          </a:p>
          <a:p>
            <a:pPr algn="ctr"/>
            <a:r>
              <a:rPr lang="fr-FR" sz="2000" dirty="0">
                <a:solidFill>
                  <a:schemeClr val="accent5">
                    <a:lumMod val="60000"/>
                    <a:lumOff val="40000"/>
                  </a:schemeClr>
                </a:solidFill>
                <a:latin typeface="Tahoma" panose="020B0604030504040204" pitchFamily="34" charset="0"/>
                <a:ea typeface="Tahoma" panose="020B0604030504040204" pitchFamily="34" charset="0"/>
                <a:cs typeface="Tahoma" panose="020B0604030504040204" pitchFamily="34" charset="0"/>
                <a:hlinkClick r:id="rId4">
                  <a:extLst>
                    <a:ext uri="{A12FA001-AC4F-418D-AE19-62706E023703}">
                      <ahyp:hlinkClr xmlns:ahyp="http://schemas.microsoft.com/office/drawing/2018/hyperlinkcolor" val="tx"/>
                    </a:ext>
                  </a:extLst>
                </a:hlinkClick>
              </a:rPr>
              <a:t>christelle.quillet@univ-rouen.fr</a:t>
            </a:r>
            <a:r>
              <a:rPr lang="fr-FR" sz="2000" dirty="0">
                <a:solidFill>
                  <a:schemeClr val="accent5">
                    <a:lumMod val="60000"/>
                    <a:lumOff val="40000"/>
                  </a:schemeClr>
                </a:solidFill>
                <a:latin typeface="Tahoma" panose="020B0604030504040204" pitchFamily="34" charset="0"/>
                <a:ea typeface="Tahoma" panose="020B0604030504040204" pitchFamily="34" charset="0"/>
                <a:cs typeface="Tahoma" panose="020B0604030504040204" pitchFamily="34" charset="0"/>
              </a:rPr>
              <a:t>  </a:t>
            </a:r>
          </a:p>
          <a:p>
            <a:pPr marL="0" lvl="0" indent="0" rtl="0">
              <a:spcBef>
                <a:spcPts val="0"/>
              </a:spcBef>
              <a:spcAft>
                <a:spcPts val="0"/>
              </a:spcAft>
              <a:buNone/>
            </a:pPr>
            <a:endParaRPr sz="2400" b="1" dirty="0">
              <a:solidFill>
                <a:srgbClr val="008DB0"/>
              </a:solidFill>
              <a:latin typeface="Tahoma"/>
              <a:ea typeface="Tahoma"/>
              <a:cs typeface="Tahoma"/>
              <a:sym typeface="Tahoma"/>
            </a:endParaRPr>
          </a:p>
        </p:txBody>
      </p:sp>
      <p:sp>
        <p:nvSpPr>
          <p:cNvPr id="5" name="Google Shape;151;p27">
            <a:extLst>
              <a:ext uri="{FF2B5EF4-FFF2-40B4-BE49-F238E27FC236}">
                <a16:creationId xmlns:a16="http://schemas.microsoft.com/office/drawing/2014/main" id="{D17AD2E3-6232-4302-A8E0-06D7DB1BD40F}"/>
              </a:ext>
            </a:extLst>
          </p:cNvPr>
          <p:cNvSpPr txBox="1"/>
          <p:nvPr/>
        </p:nvSpPr>
        <p:spPr>
          <a:xfrm>
            <a:off x="275063" y="4345394"/>
            <a:ext cx="2228700" cy="738633"/>
          </a:xfrm>
          <a:prstGeom prst="rect">
            <a:avLst/>
          </a:prstGeom>
          <a:noFill/>
          <a:ln>
            <a:noFill/>
          </a:ln>
        </p:spPr>
        <p:txBody>
          <a:bodyPr spcFirstLastPara="1" wrap="square" lIns="91425" tIns="91425" rIns="91425" bIns="91425" anchor="b" anchorCtr="0">
            <a:spAutoFit/>
          </a:bodyPr>
          <a:lstStyle/>
          <a:p>
            <a:r>
              <a:rPr lang="fr-FR" sz="900" dirty="0">
                <a:solidFill>
                  <a:srgbClr val="008DB0"/>
                </a:solidFill>
                <a:latin typeface="Tahoma"/>
                <a:ea typeface="Tahoma"/>
                <a:cs typeface="Tahoma"/>
                <a:sym typeface="Tahoma"/>
              </a:rPr>
              <a:t>Webinaire</a:t>
            </a:r>
          </a:p>
          <a:p>
            <a:r>
              <a:rPr lang="fr-FR" sz="900" dirty="0">
                <a:solidFill>
                  <a:srgbClr val="008DB0"/>
                </a:solidFill>
                <a:latin typeface="Tahoma"/>
                <a:ea typeface="Tahoma"/>
                <a:cs typeface="Tahoma"/>
                <a:sym typeface="Tahoma"/>
              </a:rPr>
              <a:t>CN 46-8 AFNOR et ADBU</a:t>
            </a:r>
          </a:p>
          <a:p>
            <a:r>
              <a:rPr lang="fr-FR" sz="900" dirty="0">
                <a:solidFill>
                  <a:srgbClr val="008DB0"/>
                </a:solidFill>
                <a:latin typeface="Tahoma"/>
                <a:ea typeface="Tahoma"/>
                <a:cs typeface="Tahoma"/>
                <a:sym typeface="Tahoma"/>
              </a:rPr>
              <a:t>26 mars 2025</a:t>
            </a:r>
          </a:p>
          <a:p>
            <a:endParaRPr lang="fr-FR" sz="900" dirty="0">
              <a:solidFill>
                <a:schemeClr val="lt1"/>
              </a:solidFill>
              <a:latin typeface="Tahoma"/>
              <a:ea typeface="Tahoma"/>
              <a:cs typeface="Tahoma"/>
              <a:sym typeface="Tahoma"/>
            </a:endParaRPr>
          </a:p>
        </p:txBody>
      </p:sp>
      <p:sp>
        <p:nvSpPr>
          <p:cNvPr id="2" name="Rectangle 1">
            <a:extLst>
              <a:ext uri="{FF2B5EF4-FFF2-40B4-BE49-F238E27FC236}">
                <a16:creationId xmlns:a16="http://schemas.microsoft.com/office/drawing/2014/main" id="{F0AEDC3D-9713-40D5-A89B-B14D97CC7D66}"/>
              </a:ext>
            </a:extLst>
          </p:cNvPr>
          <p:cNvSpPr/>
          <p:nvPr/>
        </p:nvSpPr>
        <p:spPr>
          <a:xfrm>
            <a:off x="1" y="0"/>
            <a:ext cx="275062" cy="5143500"/>
          </a:xfrm>
          <a:prstGeom prst="rect">
            <a:avLst/>
          </a:prstGeom>
          <a:solidFill>
            <a:srgbClr val="008D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191351361"/>
      </p:ext>
    </p:extLst>
  </p:cSld>
  <p:clrMapOvr>
    <a:masterClrMapping/>
  </p:clrMapOvr>
</p:sld>
</file>

<file path=ppt/theme/theme1.xml><?xml version="1.0" encoding="utf-8"?>
<a:theme xmlns:a="http://schemas.openxmlformats.org/drawingml/2006/main" name="Thèm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1616</TotalTime>
  <Words>1051</Words>
  <Application>Microsoft Office PowerPoint</Application>
  <PresentationFormat>Affichage à l'écran (16:9)</PresentationFormat>
  <Paragraphs>129</Paragraphs>
  <Slides>9</Slides>
  <Notes>9</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9</vt:i4>
      </vt:variant>
    </vt:vector>
  </HeadingPairs>
  <TitlesOfParts>
    <vt:vector size="13" baseType="lpstr">
      <vt:lpstr>Calibri</vt:lpstr>
      <vt:lpstr>Tahoma</vt:lpstr>
      <vt:lpstr>Arial</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Christopher Oustlant</dc:creator>
  <cp:lastModifiedBy>CHRISTELLE QUILLET (Personnel)</cp:lastModifiedBy>
  <cp:revision>100</cp:revision>
  <cp:lastPrinted>2023-02-10T13:22:08Z</cp:lastPrinted>
  <dcterms:modified xsi:type="dcterms:W3CDTF">2025-03-26T11:56:25Z</dcterms:modified>
</cp:coreProperties>
</file>